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416" r:id="rId7"/>
    <p:sldId id="409" r:id="rId8"/>
    <p:sldId id="308" r:id="rId9"/>
    <p:sldId id="309" r:id="rId10"/>
    <p:sldId id="410" r:id="rId11"/>
    <p:sldId id="417" r:id="rId12"/>
    <p:sldId id="418" r:id="rId13"/>
    <p:sldId id="352" r:id="rId14"/>
    <p:sldId id="267" r:id="rId15"/>
    <p:sldId id="310" r:id="rId16"/>
    <p:sldId id="311" r:id="rId17"/>
    <p:sldId id="270" r:id="rId18"/>
    <p:sldId id="271" r:id="rId19"/>
    <p:sldId id="362" r:id="rId20"/>
    <p:sldId id="419" r:id="rId21"/>
    <p:sldId id="356" r:id="rId22"/>
    <p:sldId id="335" r:id="rId23"/>
    <p:sldId id="276" r:id="rId24"/>
    <p:sldId id="277" r:id="rId25"/>
    <p:sldId id="278" r:id="rId26"/>
    <p:sldId id="279" r:id="rId27"/>
    <p:sldId id="312" r:id="rId28"/>
    <p:sldId id="420" r:id="rId29"/>
    <p:sldId id="282" r:id="rId30"/>
    <p:sldId id="421" r:id="rId31"/>
    <p:sldId id="284" r:id="rId32"/>
    <p:sldId id="422"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7"/>
    <p:restoredTop sz="89464"/>
  </p:normalViewPr>
  <p:slideViewPr>
    <p:cSldViewPr snapToGrid="0" snapToObjects="1">
      <p:cViewPr varScale="1">
        <p:scale>
          <a:sx n="113" d="100"/>
          <a:sy n="113" d="100"/>
        </p:scale>
        <p:origin x="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58" name="Google Shape;358;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0465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14513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7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267811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0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467097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01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3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280" name="Google Shape;280;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09033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98.png"/><Relationship Id="rId21" Type="http://schemas.openxmlformats.org/officeDocument/2006/relationships/image" Target="../media/image93.png"/><Relationship Id="rId42" Type="http://schemas.openxmlformats.org/officeDocument/2006/relationships/image" Target="../media/image114.png"/><Relationship Id="rId47" Type="http://schemas.openxmlformats.org/officeDocument/2006/relationships/image" Target="../media/image119.png"/><Relationship Id="rId63" Type="http://schemas.openxmlformats.org/officeDocument/2006/relationships/image" Target="../media/image135.png"/><Relationship Id="rId68"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43.png"/><Relationship Id="rId2" Type="http://schemas.openxmlformats.org/officeDocument/2006/relationships/notesSlide" Target="../notesSlides/notesSlide10.xml"/><Relationship Id="rId16" Type="http://schemas.openxmlformats.org/officeDocument/2006/relationships/image" Target="../media/image88.png"/><Relationship Id="rId29" Type="http://schemas.openxmlformats.org/officeDocument/2006/relationships/image" Target="../media/image101.png"/><Relationship Id="rId11" Type="http://schemas.openxmlformats.org/officeDocument/2006/relationships/image" Target="../media/image83.png"/><Relationship Id="rId24" Type="http://schemas.openxmlformats.org/officeDocument/2006/relationships/image" Target="../media/image96.png"/><Relationship Id="rId32" Type="http://schemas.openxmlformats.org/officeDocument/2006/relationships/image" Target="../media/image104.png"/><Relationship Id="rId37" Type="http://schemas.openxmlformats.org/officeDocument/2006/relationships/image" Target="../media/image109.png"/><Relationship Id="rId40" Type="http://schemas.openxmlformats.org/officeDocument/2006/relationships/image" Target="../media/image112.png"/><Relationship Id="rId45" Type="http://schemas.openxmlformats.org/officeDocument/2006/relationships/image" Target="../media/image117.png"/><Relationship Id="rId53" Type="http://schemas.openxmlformats.org/officeDocument/2006/relationships/image" Target="../media/image125.png"/><Relationship Id="rId58" Type="http://schemas.openxmlformats.org/officeDocument/2006/relationships/image" Target="../media/image130.png"/><Relationship Id="rId66" Type="http://schemas.openxmlformats.org/officeDocument/2006/relationships/image" Target="../media/image138.png"/><Relationship Id="rId5" Type="http://schemas.openxmlformats.org/officeDocument/2006/relationships/image" Target="../media/image77.png"/><Relationship Id="rId61" Type="http://schemas.openxmlformats.org/officeDocument/2006/relationships/image" Target="../media/image133.png"/><Relationship Id="rId19" Type="http://schemas.openxmlformats.org/officeDocument/2006/relationships/image" Target="../media/image9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43" Type="http://schemas.openxmlformats.org/officeDocument/2006/relationships/image" Target="../media/image115.png"/><Relationship Id="rId48" Type="http://schemas.openxmlformats.org/officeDocument/2006/relationships/image" Target="../media/image120.png"/><Relationship Id="rId56" Type="http://schemas.openxmlformats.org/officeDocument/2006/relationships/image" Target="../media/image128.png"/><Relationship Id="rId64" Type="http://schemas.openxmlformats.org/officeDocument/2006/relationships/image" Target="../media/image136.png"/><Relationship Id="rId69" Type="http://schemas.openxmlformats.org/officeDocument/2006/relationships/image" Target="../media/image141.png"/><Relationship Id="rId8" Type="http://schemas.openxmlformats.org/officeDocument/2006/relationships/image" Target="../media/image80.png"/><Relationship Id="rId51" Type="http://schemas.openxmlformats.org/officeDocument/2006/relationships/image" Target="../media/image123.png"/><Relationship Id="rId3" Type="http://schemas.openxmlformats.org/officeDocument/2006/relationships/image" Target="../media/image75.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 Id="rId46" Type="http://schemas.openxmlformats.org/officeDocument/2006/relationships/image" Target="../media/image118.png"/><Relationship Id="rId59" Type="http://schemas.openxmlformats.org/officeDocument/2006/relationships/image" Target="../media/image131.png"/><Relationship Id="rId67" Type="http://schemas.openxmlformats.org/officeDocument/2006/relationships/image" Target="../media/image139.png"/><Relationship Id="rId20" Type="http://schemas.openxmlformats.org/officeDocument/2006/relationships/image" Target="../media/image92.png"/><Relationship Id="rId41" Type="http://schemas.openxmlformats.org/officeDocument/2006/relationships/image" Target="../media/image113.png"/><Relationship Id="rId54" Type="http://schemas.openxmlformats.org/officeDocument/2006/relationships/image" Target="../media/image126.png"/><Relationship Id="rId62" Type="http://schemas.openxmlformats.org/officeDocument/2006/relationships/image" Target="../media/image134.png"/><Relationship Id="rId70"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78.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36" Type="http://schemas.openxmlformats.org/officeDocument/2006/relationships/image" Target="../media/image108.png"/><Relationship Id="rId49" Type="http://schemas.openxmlformats.org/officeDocument/2006/relationships/image" Target="../media/image121.png"/><Relationship Id="rId57" Type="http://schemas.openxmlformats.org/officeDocument/2006/relationships/image" Target="../media/image129.png"/><Relationship Id="rId10" Type="http://schemas.openxmlformats.org/officeDocument/2006/relationships/image" Target="../media/image82.png"/><Relationship Id="rId31" Type="http://schemas.openxmlformats.org/officeDocument/2006/relationships/image" Target="../media/image103.png"/><Relationship Id="rId44" Type="http://schemas.openxmlformats.org/officeDocument/2006/relationships/image" Target="../media/image116.png"/><Relationship Id="rId52" Type="http://schemas.openxmlformats.org/officeDocument/2006/relationships/image" Target="../media/image124.png"/><Relationship Id="rId60" Type="http://schemas.openxmlformats.org/officeDocument/2006/relationships/image" Target="../media/image132.png"/><Relationship Id="rId65" Type="http://schemas.openxmlformats.org/officeDocument/2006/relationships/image" Target="../media/image137.png"/><Relationship Id="rId4" Type="http://schemas.openxmlformats.org/officeDocument/2006/relationships/image" Target="../media/image76.png"/><Relationship Id="rId9"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90.png"/><Relationship Id="rId39" Type="http://schemas.openxmlformats.org/officeDocument/2006/relationships/image" Target="../media/image111.png"/><Relationship Id="rId34" Type="http://schemas.openxmlformats.org/officeDocument/2006/relationships/image" Target="../media/image106.png"/><Relationship Id="rId50" Type="http://schemas.openxmlformats.org/officeDocument/2006/relationships/image" Target="../media/image122.png"/><Relationship Id="rId55"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144.png"/></Relationships>
</file>

<file path=ppt/slides/_rels/slide12.xml.rels><?xml version="1.0" encoding="UTF-8" standalone="yes"?>
<Relationships xmlns="http://schemas.openxmlformats.org/package/2006/relationships"><Relationship Id="rId26" Type="http://schemas.openxmlformats.org/officeDocument/2006/relationships/image" Target="../media/image168.png"/><Relationship Id="rId21" Type="http://schemas.openxmlformats.org/officeDocument/2006/relationships/image" Target="../media/image163.png"/><Relationship Id="rId42" Type="http://schemas.openxmlformats.org/officeDocument/2006/relationships/image" Target="../media/image184.png"/><Relationship Id="rId47" Type="http://schemas.openxmlformats.org/officeDocument/2006/relationships/image" Target="../media/image188.png"/><Relationship Id="rId63" Type="http://schemas.openxmlformats.org/officeDocument/2006/relationships/image" Target="../media/image204.png"/><Relationship Id="rId68" Type="http://schemas.openxmlformats.org/officeDocument/2006/relationships/image" Target="../media/image208.png"/><Relationship Id="rId7" Type="http://schemas.openxmlformats.org/officeDocument/2006/relationships/image" Target="../media/image150.png"/><Relationship Id="rId71" Type="http://schemas.openxmlformats.org/officeDocument/2006/relationships/image" Target="../media/image139.png"/><Relationship Id="rId2" Type="http://schemas.openxmlformats.org/officeDocument/2006/relationships/notesSlide" Target="../notesSlides/notesSlide12.xml"/><Relationship Id="rId16" Type="http://schemas.openxmlformats.org/officeDocument/2006/relationships/image" Target="../media/image158.png"/><Relationship Id="rId29" Type="http://schemas.openxmlformats.org/officeDocument/2006/relationships/image" Target="../media/image171.png"/><Relationship Id="rId11" Type="http://schemas.openxmlformats.org/officeDocument/2006/relationships/image" Target="../media/image154.png"/><Relationship Id="rId24" Type="http://schemas.openxmlformats.org/officeDocument/2006/relationships/image" Target="../media/image166.png"/><Relationship Id="rId32" Type="http://schemas.openxmlformats.org/officeDocument/2006/relationships/image" Target="../media/image174.png"/><Relationship Id="rId37" Type="http://schemas.openxmlformats.org/officeDocument/2006/relationships/image" Target="../media/image179.tiff"/><Relationship Id="rId40" Type="http://schemas.openxmlformats.org/officeDocument/2006/relationships/image" Target="../media/image182.png"/><Relationship Id="rId45" Type="http://schemas.openxmlformats.org/officeDocument/2006/relationships/image" Target="../media/image186.png"/><Relationship Id="rId53" Type="http://schemas.openxmlformats.org/officeDocument/2006/relationships/image" Target="../media/image194.png"/><Relationship Id="rId58" Type="http://schemas.openxmlformats.org/officeDocument/2006/relationships/image" Target="../media/image199.png"/><Relationship Id="rId66" Type="http://schemas.openxmlformats.org/officeDocument/2006/relationships/image" Target="../media/image207.png"/><Relationship Id="rId5" Type="http://schemas.openxmlformats.org/officeDocument/2006/relationships/image" Target="../media/image148.png"/><Relationship Id="rId61" Type="http://schemas.openxmlformats.org/officeDocument/2006/relationships/image" Target="../media/image202.png"/><Relationship Id="rId19" Type="http://schemas.openxmlformats.org/officeDocument/2006/relationships/image" Target="../media/image161.png"/><Relationship Id="rId14" Type="http://schemas.openxmlformats.org/officeDocument/2006/relationships/image" Target="../media/image156.png"/><Relationship Id="rId22" Type="http://schemas.openxmlformats.org/officeDocument/2006/relationships/image" Target="../media/image164.png"/><Relationship Id="rId27" Type="http://schemas.openxmlformats.org/officeDocument/2006/relationships/image" Target="../media/image169.png"/><Relationship Id="rId30" Type="http://schemas.openxmlformats.org/officeDocument/2006/relationships/image" Target="../media/image172.png"/><Relationship Id="rId35" Type="http://schemas.openxmlformats.org/officeDocument/2006/relationships/image" Target="../media/image177.png"/><Relationship Id="rId43" Type="http://schemas.openxmlformats.org/officeDocument/2006/relationships/image" Target="../media/image101.png"/><Relationship Id="rId48" Type="http://schemas.openxmlformats.org/officeDocument/2006/relationships/image" Target="../media/image189.png"/><Relationship Id="rId56" Type="http://schemas.openxmlformats.org/officeDocument/2006/relationships/image" Target="../media/image197.png"/><Relationship Id="rId64" Type="http://schemas.openxmlformats.org/officeDocument/2006/relationships/image" Target="../media/image205.png"/><Relationship Id="rId69" Type="http://schemas.openxmlformats.org/officeDocument/2006/relationships/image" Target="../media/image209.png"/><Relationship Id="rId8" Type="http://schemas.openxmlformats.org/officeDocument/2006/relationships/image" Target="../media/image151.jpeg"/><Relationship Id="rId51" Type="http://schemas.openxmlformats.org/officeDocument/2006/relationships/image" Target="../media/image192.png"/><Relationship Id="rId72" Type="http://schemas.openxmlformats.org/officeDocument/2006/relationships/image" Target="../media/image129.png"/><Relationship Id="rId3" Type="http://schemas.openxmlformats.org/officeDocument/2006/relationships/image" Target="../media/image146.png"/><Relationship Id="rId12" Type="http://schemas.openxmlformats.org/officeDocument/2006/relationships/image" Target="../media/image88.png"/><Relationship Id="rId17" Type="http://schemas.openxmlformats.org/officeDocument/2006/relationships/image" Target="../media/image159.tiff"/><Relationship Id="rId25" Type="http://schemas.openxmlformats.org/officeDocument/2006/relationships/image" Target="../media/image167.png"/><Relationship Id="rId33" Type="http://schemas.openxmlformats.org/officeDocument/2006/relationships/image" Target="../media/image175.png"/><Relationship Id="rId38" Type="http://schemas.openxmlformats.org/officeDocument/2006/relationships/image" Target="../media/image180.png"/><Relationship Id="rId46" Type="http://schemas.openxmlformats.org/officeDocument/2006/relationships/image" Target="../media/image187.png"/><Relationship Id="rId59" Type="http://schemas.openxmlformats.org/officeDocument/2006/relationships/image" Target="../media/image200.png"/><Relationship Id="rId67" Type="http://schemas.openxmlformats.org/officeDocument/2006/relationships/hyperlink" Target="https://landscape.cncf.io/members" TargetMode="External"/><Relationship Id="rId20" Type="http://schemas.openxmlformats.org/officeDocument/2006/relationships/image" Target="../media/image162.png"/><Relationship Id="rId41" Type="http://schemas.openxmlformats.org/officeDocument/2006/relationships/image" Target="../media/image183.png"/><Relationship Id="rId54" Type="http://schemas.openxmlformats.org/officeDocument/2006/relationships/image" Target="../media/image195.png"/><Relationship Id="rId62" Type="http://schemas.openxmlformats.org/officeDocument/2006/relationships/image" Target="../media/image203.png"/><Relationship Id="rId70" Type="http://schemas.openxmlformats.org/officeDocument/2006/relationships/image" Target="../media/image210.tiff"/><Relationship Id="rId1" Type="http://schemas.openxmlformats.org/officeDocument/2006/relationships/slideLayout" Target="../slideLayouts/slideLayout2.xml"/><Relationship Id="rId6" Type="http://schemas.openxmlformats.org/officeDocument/2006/relationships/image" Target="../media/image149.png"/><Relationship Id="rId15" Type="http://schemas.openxmlformats.org/officeDocument/2006/relationships/image" Target="../media/image157.png"/><Relationship Id="rId23" Type="http://schemas.openxmlformats.org/officeDocument/2006/relationships/image" Target="../media/image165.svg"/><Relationship Id="rId28" Type="http://schemas.openxmlformats.org/officeDocument/2006/relationships/image" Target="../media/image170.png"/><Relationship Id="rId36" Type="http://schemas.openxmlformats.org/officeDocument/2006/relationships/image" Target="../media/image178.png"/><Relationship Id="rId49" Type="http://schemas.openxmlformats.org/officeDocument/2006/relationships/image" Target="../media/image190.png"/><Relationship Id="rId57" Type="http://schemas.openxmlformats.org/officeDocument/2006/relationships/image" Target="../media/image198.png"/><Relationship Id="rId10" Type="http://schemas.openxmlformats.org/officeDocument/2006/relationships/image" Target="../media/image153.png"/><Relationship Id="rId31" Type="http://schemas.openxmlformats.org/officeDocument/2006/relationships/image" Target="../media/image173.png"/><Relationship Id="rId44" Type="http://schemas.openxmlformats.org/officeDocument/2006/relationships/image" Target="../media/image185.png"/><Relationship Id="rId52" Type="http://schemas.openxmlformats.org/officeDocument/2006/relationships/image" Target="../media/image193.png"/><Relationship Id="rId60" Type="http://schemas.openxmlformats.org/officeDocument/2006/relationships/image" Target="../media/image201.jpeg"/><Relationship Id="rId65" Type="http://schemas.openxmlformats.org/officeDocument/2006/relationships/image" Target="../media/image206.png"/><Relationship Id="rId4" Type="http://schemas.openxmlformats.org/officeDocument/2006/relationships/image" Target="../media/image147.png"/><Relationship Id="rId9" Type="http://schemas.openxmlformats.org/officeDocument/2006/relationships/image" Target="../media/image152.png"/><Relationship Id="rId13" Type="http://schemas.openxmlformats.org/officeDocument/2006/relationships/image" Target="../media/image155.png"/><Relationship Id="rId18" Type="http://schemas.openxmlformats.org/officeDocument/2006/relationships/image" Target="../media/image160.png"/><Relationship Id="rId39" Type="http://schemas.openxmlformats.org/officeDocument/2006/relationships/image" Target="../media/image181.png"/><Relationship Id="rId34" Type="http://schemas.openxmlformats.org/officeDocument/2006/relationships/image" Target="../media/image176.png"/><Relationship Id="rId50" Type="http://schemas.openxmlformats.org/officeDocument/2006/relationships/image" Target="../media/image191.png"/><Relationship Id="rId55" Type="http://schemas.openxmlformats.org/officeDocument/2006/relationships/image" Target="../media/image19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22.xml.rels><?xml version="1.0" encoding="UTF-8" standalone="yes"?>
<Relationships xmlns="http://schemas.openxmlformats.org/package/2006/relationships"><Relationship Id="rId8" Type="http://schemas.openxmlformats.org/officeDocument/2006/relationships/hyperlink" Target="https://events.linuxfoundation.org/kubecon-cloudnativecon-north-america-2022/"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4" Type="http://schemas.openxmlformats.org/officeDocument/2006/relationships/hyperlink" Target="https://github.com/cncf/mentoring" TargetMode="External"/><Relationship Id="rId9" Type="http://schemas.openxmlformats.org/officeDocument/2006/relationships/image" Target="../media/image220.pn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27.png"/><Relationship Id="rId39" Type="http://schemas.openxmlformats.org/officeDocument/2006/relationships/image" Target="../media/image240.png"/><Relationship Id="rId21" Type="http://schemas.openxmlformats.org/officeDocument/2006/relationships/image" Target="../media/image222.png"/><Relationship Id="rId34" Type="http://schemas.openxmlformats.org/officeDocument/2006/relationships/image" Target="../media/image235.png"/><Relationship Id="rId42" Type="http://schemas.openxmlformats.org/officeDocument/2006/relationships/image" Target="../media/image243.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21.png"/><Relationship Id="rId29" Type="http://schemas.openxmlformats.org/officeDocument/2006/relationships/image" Target="../media/image230.png"/><Relationship Id="rId41" Type="http://schemas.openxmlformats.org/officeDocument/2006/relationships/image" Target="../media/image242.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25.png"/><Relationship Id="rId32" Type="http://schemas.openxmlformats.org/officeDocument/2006/relationships/image" Target="../media/image233.png"/><Relationship Id="rId37" Type="http://schemas.openxmlformats.org/officeDocument/2006/relationships/image" Target="../media/image238.png"/><Relationship Id="rId40" Type="http://schemas.openxmlformats.org/officeDocument/2006/relationships/image" Target="../media/image241.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24.png"/><Relationship Id="rId28" Type="http://schemas.openxmlformats.org/officeDocument/2006/relationships/image" Target="../media/image229.png"/><Relationship Id="rId36" Type="http://schemas.openxmlformats.org/officeDocument/2006/relationships/image" Target="../media/image237.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32.png"/><Relationship Id="rId44" Type="http://schemas.openxmlformats.org/officeDocument/2006/relationships/image" Target="../media/image245.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23.png"/><Relationship Id="rId27" Type="http://schemas.openxmlformats.org/officeDocument/2006/relationships/image" Target="../media/image228.png"/><Relationship Id="rId30" Type="http://schemas.openxmlformats.org/officeDocument/2006/relationships/image" Target="../media/image231.png"/><Relationship Id="rId35" Type="http://schemas.openxmlformats.org/officeDocument/2006/relationships/image" Target="../media/image236.png"/><Relationship Id="rId43" Type="http://schemas.openxmlformats.org/officeDocument/2006/relationships/image" Target="../media/image244.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26.png"/><Relationship Id="rId33" Type="http://schemas.openxmlformats.org/officeDocument/2006/relationships/image" Target="../media/image234.png"/><Relationship Id="rId38" Type="http://schemas.openxmlformats.org/officeDocument/2006/relationships/image" Target="../media/image2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48.png"/><Relationship Id="rId4" Type="http://schemas.openxmlformats.org/officeDocument/2006/relationships/hyperlink" Target="https://www.cncf.io/certification/ckad/" TargetMode="External"/><Relationship Id="rId9" Type="http://schemas.openxmlformats.org/officeDocument/2006/relationships/image" Target="../media/image247.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2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1.xml.rels><?xml version="1.0" encoding="UTF-8" standalone="yes"?>
<Relationships xmlns="http://schemas.openxmlformats.org/package/2006/relationships"><Relationship Id="rId26" Type="http://schemas.openxmlformats.org/officeDocument/2006/relationships/image" Target="../media/image277.png"/><Relationship Id="rId21" Type="http://schemas.openxmlformats.org/officeDocument/2006/relationships/image" Target="../media/image272.png"/><Relationship Id="rId42" Type="http://schemas.openxmlformats.org/officeDocument/2006/relationships/image" Target="../media/image293.png"/><Relationship Id="rId47" Type="http://schemas.openxmlformats.org/officeDocument/2006/relationships/image" Target="../media/image298.png"/><Relationship Id="rId63" Type="http://schemas.openxmlformats.org/officeDocument/2006/relationships/image" Target="../media/image314.png"/><Relationship Id="rId68" Type="http://schemas.openxmlformats.org/officeDocument/2006/relationships/image" Target="../media/image319.png"/><Relationship Id="rId84" Type="http://schemas.openxmlformats.org/officeDocument/2006/relationships/image" Target="../media/image335.png"/><Relationship Id="rId89" Type="http://schemas.openxmlformats.org/officeDocument/2006/relationships/image" Target="../media/image340.png"/><Relationship Id="rId16" Type="http://schemas.openxmlformats.org/officeDocument/2006/relationships/image" Target="../media/image267.png"/><Relationship Id="rId107" Type="http://schemas.openxmlformats.org/officeDocument/2006/relationships/image" Target="../media/image357.png"/><Relationship Id="rId11" Type="http://schemas.openxmlformats.org/officeDocument/2006/relationships/image" Target="../media/image262.png"/><Relationship Id="rId32" Type="http://schemas.openxmlformats.org/officeDocument/2006/relationships/image" Target="../media/image283.png"/><Relationship Id="rId37" Type="http://schemas.openxmlformats.org/officeDocument/2006/relationships/image" Target="../media/image288.png"/><Relationship Id="rId53" Type="http://schemas.openxmlformats.org/officeDocument/2006/relationships/image" Target="../media/image304.png"/><Relationship Id="rId58" Type="http://schemas.openxmlformats.org/officeDocument/2006/relationships/image" Target="../media/image309.png"/><Relationship Id="rId74" Type="http://schemas.openxmlformats.org/officeDocument/2006/relationships/image" Target="../media/image325.png"/><Relationship Id="rId79" Type="http://schemas.openxmlformats.org/officeDocument/2006/relationships/image" Target="../media/image330.png"/><Relationship Id="rId102" Type="http://schemas.openxmlformats.org/officeDocument/2006/relationships/image" Target="../media/image352.png"/><Relationship Id="rId5" Type="http://schemas.openxmlformats.org/officeDocument/2006/relationships/image" Target="../media/image256.png"/><Relationship Id="rId90" Type="http://schemas.openxmlformats.org/officeDocument/2006/relationships/image" Target="../media/image341.png"/><Relationship Id="rId95" Type="http://schemas.openxmlformats.org/officeDocument/2006/relationships/image" Target="../media/image346.png"/><Relationship Id="rId22" Type="http://schemas.openxmlformats.org/officeDocument/2006/relationships/image" Target="../media/image273.png"/><Relationship Id="rId27" Type="http://schemas.openxmlformats.org/officeDocument/2006/relationships/image" Target="../media/image278.png"/><Relationship Id="rId43" Type="http://schemas.openxmlformats.org/officeDocument/2006/relationships/image" Target="../media/image294.png"/><Relationship Id="rId48" Type="http://schemas.openxmlformats.org/officeDocument/2006/relationships/image" Target="../media/image299.png"/><Relationship Id="rId64" Type="http://schemas.openxmlformats.org/officeDocument/2006/relationships/image" Target="../media/image315.png"/><Relationship Id="rId69" Type="http://schemas.openxmlformats.org/officeDocument/2006/relationships/image" Target="../media/image320.png"/><Relationship Id="rId80" Type="http://schemas.openxmlformats.org/officeDocument/2006/relationships/image" Target="../media/image331.png"/><Relationship Id="rId85" Type="http://schemas.openxmlformats.org/officeDocument/2006/relationships/image" Target="../media/image336.png"/><Relationship Id="rId12" Type="http://schemas.openxmlformats.org/officeDocument/2006/relationships/image" Target="../media/image263.png"/><Relationship Id="rId17" Type="http://schemas.openxmlformats.org/officeDocument/2006/relationships/image" Target="../media/image268.png"/><Relationship Id="rId33" Type="http://schemas.openxmlformats.org/officeDocument/2006/relationships/image" Target="../media/image284.png"/><Relationship Id="rId38" Type="http://schemas.openxmlformats.org/officeDocument/2006/relationships/image" Target="../media/image289.png"/><Relationship Id="rId59" Type="http://schemas.openxmlformats.org/officeDocument/2006/relationships/image" Target="../media/image310.png"/><Relationship Id="rId103" Type="http://schemas.openxmlformats.org/officeDocument/2006/relationships/image" Target="../media/image353.png"/><Relationship Id="rId20" Type="http://schemas.openxmlformats.org/officeDocument/2006/relationships/image" Target="../media/image271.png"/><Relationship Id="rId41" Type="http://schemas.openxmlformats.org/officeDocument/2006/relationships/image" Target="../media/image292.png"/><Relationship Id="rId54" Type="http://schemas.openxmlformats.org/officeDocument/2006/relationships/image" Target="../media/image305.png"/><Relationship Id="rId62" Type="http://schemas.openxmlformats.org/officeDocument/2006/relationships/image" Target="../media/image313.png"/><Relationship Id="rId70" Type="http://schemas.openxmlformats.org/officeDocument/2006/relationships/image" Target="../media/image321.png"/><Relationship Id="rId75" Type="http://schemas.openxmlformats.org/officeDocument/2006/relationships/image" Target="../media/image326.png"/><Relationship Id="rId83" Type="http://schemas.openxmlformats.org/officeDocument/2006/relationships/image" Target="../media/image334.png"/><Relationship Id="rId88" Type="http://schemas.openxmlformats.org/officeDocument/2006/relationships/image" Target="../media/image339.png"/><Relationship Id="rId91" Type="http://schemas.openxmlformats.org/officeDocument/2006/relationships/image" Target="../media/image342.png"/><Relationship Id="rId96"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257.pn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79.png"/><Relationship Id="rId36" Type="http://schemas.openxmlformats.org/officeDocument/2006/relationships/image" Target="../media/image287.png"/><Relationship Id="rId49" Type="http://schemas.openxmlformats.org/officeDocument/2006/relationships/image" Target="../media/image300.png"/><Relationship Id="rId57" Type="http://schemas.openxmlformats.org/officeDocument/2006/relationships/image" Target="../media/image308.png"/><Relationship Id="rId106" Type="http://schemas.openxmlformats.org/officeDocument/2006/relationships/image" Target="../media/image356.png"/><Relationship Id="rId10" Type="http://schemas.openxmlformats.org/officeDocument/2006/relationships/image" Target="../media/image261.png"/><Relationship Id="rId31" Type="http://schemas.openxmlformats.org/officeDocument/2006/relationships/image" Target="../media/image282.png"/><Relationship Id="rId44" Type="http://schemas.openxmlformats.org/officeDocument/2006/relationships/image" Target="../media/image295.png"/><Relationship Id="rId52" Type="http://schemas.openxmlformats.org/officeDocument/2006/relationships/image" Target="../media/image303.png"/><Relationship Id="rId60" Type="http://schemas.openxmlformats.org/officeDocument/2006/relationships/image" Target="../media/image311.png"/><Relationship Id="rId65" Type="http://schemas.openxmlformats.org/officeDocument/2006/relationships/image" Target="../media/image316.png"/><Relationship Id="rId73" Type="http://schemas.openxmlformats.org/officeDocument/2006/relationships/image" Target="../media/image324.png"/><Relationship Id="rId78" Type="http://schemas.openxmlformats.org/officeDocument/2006/relationships/image" Target="../media/image329.png"/><Relationship Id="rId81" Type="http://schemas.openxmlformats.org/officeDocument/2006/relationships/image" Target="../media/image332.png"/><Relationship Id="rId86" Type="http://schemas.openxmlformats.org/officeDocument/2006/relationships/image" Target="../media/image337.png"/><Relationship Id="rId94" Type="http://schemas.openxmlformats.org/officeDocument/2006/relationships/image" Target="../media/image345.png"/><Relationship Id="rId99" Type="http://schemas.openxmlformats.org/officeDocument/2006/relationships/image" Target="../media/image349.png"/><Relationship Id="rId101" Type="http://schemas.openxmlformats.org/officeDocument/2006/relationships/image" Target="../media/image351.png"/><Relationship Id="rId4" Type="http://schemas.openxmlformats.org/officeDocument/2006/relationships/image" Target="../media/image255.png"/><Relationship Id="rId9" Type="http://schemas.openxmlformats.org/officeDocument/2006/relationships/image" Target="../media/image260.png"/><Relationship Id="rId13" Type="http://schemas.openxmlformats.org/officeDocument/2006/relationships/image" Target="../media/image264.png"/><Relationship Id="rId18" Type="http://schemas.openxmlformats.org/officeDocument/2006/relationships/image" Target="../media/image269.png"/><Relationship Id="rId39" Type="http://schemas.openxmlformats.org/officeDocument/2006/relationships/image" Target="../media/image290.png"/><Relationship Id="rId34" Type="http://schemas.openxmlformats.org/officeDocument/2006/relationships/image" Target="../media/image285.png"/><Relationship Id="rId50" Type="http://schemas.openxmlformats.org/officeDocument/2006/relationships/image" Target="../media/image301.png"/><Relationship Id="rId55" Type="http://schemas.openxmlformats.org/officeDocument/2006/relationships/image" Target="../media/image306.png"/><Relationship Id="rId76" Type="http://schemas.openxmlformats.org/officeDocument/2006/relationships/image" Target="../media/image327.png"/><Relationship Id="rId97" Type="http://schemas.openxmlformats.org/officeDocument/2006/relationships/image" Target="../media/image347.png"/><Relationship Id="rId104" Type="http://schemas.openxmlformats.org/officeDocument/2006/relationships/image" Target="../media/image354.png"/><Relationship Id="rId7" Type="http://schemas.openxmlformats.org/officeDocument/2006/relationships/image" Target="../media/image258.png"/><Relationship Id="rId71" Type="http://schemas.openxmlformats.org/officeDocument/2006/relationships/image" Target="../media/image322.png"/><Relationship Id="rId92" Type="http://schemas.openxmlformats.org/officeDocument/2006/relationships/image" Target="../media/image343.png"/><Relationship Id="rId2" Type="http://schemas.openxmlformats.org/officeDocument/2006/relationships/notesSlide" Target="../notesSlides/notesSlide31.xml"/><Relationship Id="rId29" Type="http://schemas.openxmlformats.org/officeDocument/2006/relationships/image" Target="../media/image280.png"/><Relationship Id="rId24" Type="http://schemas.openxmlformats.org/officeDocument/2006/relationships/image" Target="../media/image275.png"/><Relationship Id="rId40" Type="http://schemas.openxmlformats.org/officeDocument/2006/relationships/image" Target="../media/image291.png"/><Relationship Id="rId45" Type="http://schemas.openxmlformats.org/officeDocument/2006/relationships/image" Target="../media/image296.png"/><Relationship Id="rId66" Type="http://schemas.openxmlformats.org/officeDocument/2006/relationships/image" Target="../media/image317.png"/><Relationship Id="rId87" Type="http://schemas.openxmlformats.org/officeDocument/2006/relationships/image" Target="../media/image338.png"/><Relationship Id="rId61" Type="http://schemas.openxmlformats.org/officeDocument/2006/relationships/image" Target="../media/image312.png"/><Relationship Id="rId82" Type="http://schemas.openxmlformats.org/officeDocument/2006/relationships/image" Target="../media/image333.png"/><Relationship Id="rId19" Type="http://schemas.openxmlformats.org/officeDocument/2006/relationships/image" Target="../media/image270.png"/><Relationship Id="rId14" Type="http://schemas.openxmlformats.org/officeDocument/2006/relationships/image" Target="../media/image265.png"/><Relationship Id="rId30" Type="http://schemas.openxmlformats.org/officeDocument/2006/relationships/image" Target="../media/image281.png"/><Relationship Id="rId35" Type="http://schemas.openxmlformats.org/officeDocument/2006/relationships/image" Target="../media/image286.png"/><Relationship Id="rId56" Type="http://schemas.openxmlformats.org/officeDocument/2006/relationships/image" Target="../media/image307.png"/><Relationship Id="rId77" Type="http://schemas.openxmlformats.org/officeDocument/2006/relationships/image" Target="../media/image328.png"/><Relationship Id="rId100" Type="http://schemas.openxmlformats.org/officeDocument/2006/relationships/image" Target="../media/image350.png"/><Relationship Id="rId105" Type="http://schemas.openxmlformats.org/officeDocument/2006/relationships/image" Target="../media/image355.png"/><Relationship Id="rId8" Type="http://schemas.openxmlformats.org/officeDocument/2006/relationships/image" Target="../media/image259.png"/><Relationship Id="rId51" Type="http://schemas.openxmlformats.org/officeDocument/2006/relationships/image" Target="../media/image302.png"/><Relationship Id="rId72" Type="http://schemas.openxmlformats.org/officeDocument/2006/relationships/image" Target="../media/image323.png"/><Relationship Id="rId93" Type="http://schemas.openxmlformats.org/officeDocument/2006/relationships/image" Target="../media/image344.png"/><Relationship Id="rId98" Type="http://schemas.openxmlformats.org/officeDocument/2006/relationships/image" Target="../media/image348.png"/><Relationship Id="rId3" Type="http://schemas.openxmlformats.org/officeDocument/2006/relationships/image" Target="../media/image254.png"/><Relationship Id="rId25" Type="http://schemas.openxmlformats.org/officeDocument/2006/relationships/image" Target="../media/image276.png"/><Relationship Id="rId46" Type="http://schemas.openxmlformats.org/officeDocument/2006/relationships/image" Target="../media/image297.png"/><Relationship Id="rId67" Type="http://schemas.openxmlformats.org/officeDocument/2006/relationships/image" Target="../media/image3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0.png"/><Relationship Id="rId4" Type="http://schemas.openxmlformats.org/officeDocument/2006/relationships/image" Target="../media/image35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36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36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363.png"/><Relationship Id="rId5" Type="http://schemas.openxmlformats.org/officeDocument/2006/relationships/hyperlink" Target="https://www.cncf.io/blog/" TargetMode="External"/><Relationship Id="rId10" Type="http://schemas.openxmlformats.org/officeDocument/2006/relationships/image" Target="../media/image362.png"/><Relationship Id="rId4" Type="http://schemas.openxmlformats.org/officeDocument/2006/relationships/hyperlink" Target="https://www.cncf.io/community/recorded-events/" TargetMode="External"/><Relationship Id="rId9" Type="http://schemas.openxmlformats.org/officeDocument/2006/relationships/image" Target="../media/image361.png"/><Relationship Id="rId14" Type="http://schemas.openxmlformats.org/officeDocument/2006/relationships/image" Target="../media/image366.png"/></Relationships>
</file>

<file path=ppt/slides/_rels/slide35.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hyperlink" Target="https://www.cncf.io/people/ambassadors/" TargetMode="External"/><Relationship Id="rId7" Type="http://schemas.openxmlformats.org/officeDocument/2006/relationships/image" Target="../media/image36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67.png"/><Relationship Id="rId5" Type="http://schemas.openxmlformats.org/officeDocument/2006/relationships/hyperlink" Target="https://www.linuxfoundation.org/membership/" TargetMode="External"/><Relationship Id="rId10" Type="http://schemas.openxmlformats.org/officeDocument/2006/relationships/image" Target="../media/image361.png"/><Relationship Id="rId4" Type="http://schemas.openxmlformats.org/officeDocument/2006/relationships/hyperlink" Target="https://kubernetes.io/partners/" TargetMode="External"/><Relationship Id="rId9" Type="http://schemas.openxmlformats.org/officeDocument/2006/relationships/image" Target="../media/image37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37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372.png"/><Relationship Id="rId17" Type="http://schemas.openxmlformats.org/officeDocument/2006/relationships/image" Target="../media/image377.png"/><Relationship Id="rId2" Type="http://schemas.openxmlformats.org/officeDocument/2006/relationships/notesSlide" Target="../notesSlides/notesSlide36.xml"/><Relationship Id="rId16" Type="http://schemas.openxmlformats.org/officeDocument/2006/relationships/image" Target="../media/image37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37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37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37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hyperlink" Target="https://www.cncf.io/people/governing-board/" TargetMode="External"/><Relationship Id="rId7" Type="http://schemas.openxmlformats.org/officeDocument/2006/relationships/image" Target="../media/image37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8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81.png"/></Relationships>
</file>

<file path=ppt/slides/_rels/slide4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8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8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 Type="http://schemas.openxmlformats.org/officeDocument/2006/relationships/image" Target="../media/image22.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8" Type="http://schemas.openxmlformats.org/officeDocument/2006/relationships/image" Target="../media/image25.png"/><Relationship Id="rId51" Type="http://schemas.openxmlformats.org/officeDocument/2006/relationships/image" Target="../media/image68.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s>
</file>

<file path=ppt/slides/_rels/slide50.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3" Type="http://schemas.openxmlformats.org/officeDocument/2006/relationships/image" Target="../media/image385.png"/><Relationship Id="rId7" Type="http://schemas.openxmlformats.org/officeDocument/2006/relationships/image" Target="../media/image389.png"/><Relationship Id="rId12" Type="http://schemas.openxmlformats.org/officeDocument/2006/relationships/image" Target="../media/image39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88.png"/><Relationship Id="rId11" Type="http://schemas.openxmlformats.org/officeDocument/2006/relationships/image" Target="../media/image393.png"/><Relationship Id="rId5" Type="http://schemas.openxmlformats.org/officeDocument/2006/relationships/image" Target="../media/image387.jpg"/><Relationship Id="rId10" Type="http://schemas.openxmlformats.org/officeDocument/2006/relationships/image" Target="../media/image392.png"/><Relationship Id="rId4" Type="http://schemas.openxmlformats.org/officeDocument/2006/relationships/image" Target="../media/image386.png"/><Relationship Id="rId9" Type="http://schemas.openxmlformats.org/officeDocument/2006/relationships/image" Target="../media/image391.png"/></Relationships>
</file>

<file path=ppt/slides/_rels/slide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nduser=yes&amp;grouping=no&amp;style=flat&amp;embed=tru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buClr>
                <a:schemeClr val="dk1"/>
              </a:buClr>
            </a:pPr>
            <a:r>
              <a:rPr lang="zh-CN" altLang="en-US" sz="1000" b="1" dirty="0">
                <a:solidFill>
                  <a:schemeClr val="dk2"/>
                </a:solidFill>
                <a:latin typeface="Century Gothic"/>
                <a:ea typeface="Century Gothic"/>
                <a:cs typeface="Century Gothic"/>
                <a:sym typeface="Century Gothic"/>
              </a:rPr>
              <a:t>学术</a:t>
            </a:r>
            <a:r>
              <a:rPr lang="en-US" altLang="zh-CN"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lang="zh-CN" altLang="en-US" sz="1000" b="1" dirty="0">
              <a:solidFill>
                <a:srgbClr val="3F4749"/>
              </a:solidFill>
              <a:latin typeface="Century Gothic"/>
              <a:ea typeface="Century Gothic"/>
              <a:cs typeface="Century Gothic"/>
              <a:sym typeface="Century Gothic"/>
            </a:endParaRPr>
          </a:p>
        </p:txBody>
      </p:sp>
      <p:sp>
        <p:nvSpPr>
          <p:cNvPr id="361" name="Google Shape;361;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62" name="Google Shape;362;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黄金会员</a:t>
            </a:r>
          </a:p>
        </p:txBody>
      </p:sp>
      <p:pic>
        <p:nvPicPr>
          <p:cNvPr id="363" name="Google Shape;363;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64" name="Google Shape;364;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65" name="Google Shape;365;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66" name="Google Shape;366;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67" name="Google Shape;367;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68" name="Google Shape;368;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69" name="Google Shape;369;p2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70" name="Google Shape;370;p2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71" name="Google Shape;371;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白金会员</a:t>
            </a:r>
          </a:p>
        </p:txBody>
      </p:sp>
      <p:pic>
        <p:nvPicPr>
          <p:cNvPr id="372" name="Google Shape;372;p2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79312" y="2055769"/>
            <a:ext cx="777240" cy="476060"/>
          </a:xfrm>
          <a:prstGeom prst="rect">
            <a:avLst/>
          </a:prstGeom>
          <a:noFill/>
          <a:ln>
            <a:noFill/>
          </a:ln>
        </p:spPr>
      </p:pic>
      <p:pic>
        <p:nvPicPr>
          <p:cNvPr id="373" name="Google Shape;373;p2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488699" y="2055769"/>
            <a:ext cx="777240" cy="476060"/>
          </a:xfrm>
          <a:prstGeom prst="rect">
            <a:avLst/>
          </a:prstGeom>
          <a:noFill/>
          <a:ln>
            <a:noFill/>
          </a:ln>
        </p:spPr>
      </p:pic>
      <p:pic>
        <p:nvPicPr>
          <p:cNvPr id="374" name="Google Shape;374;p2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641324" y="1987017"/>
            <a:ext cx="1005840" cy="613563"/>
          </a:xfrm>
          <a:prstGeom prst="rect">
            <a:avLst/>
          </a:prstGeom>
          <a:noFill/>
          <a:ln>
            <a:noFill/>
          </a:ln>
        </p:spPr>
      </p:pic>
      <p:pic>
        <p:nvPicPr>
          <p:cNvPr id="375" name="Google Shape;375;p2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577709" y="2172355"/>
            <a:ext cx="777240" cy="242888"/>
          </a:xfrm>
          <a:prstGeom prst="rect">
            <a:avLst/>
          </a:prstGeom>
          <a:noFill/>
          <a:ln>
            <a:noFill/>
          </a:ln>
        </p:spPr>
      </p:pic>
      <p:pic>
        <p:nvPicPr>
          <p:cNvPr id="376" name="Google Shape;376;p2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148966" y="3606270"/>
            <a:ext cx="640075" cy="393187"/>
          </a:xfrm>
          <a:prstGeom prst="rect">
            <a:avLst/>
          </a:prstGeom>
          <a:noFill/>
          <a:ln>
            <a:noFill/>
          </a:ln>
        </p:spPr>
      </p:pic>
      <p:pic>
        <p:nvPicPr>
          <p:cNvPr id="377" name="Google Shape;377;p2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592701" y="3689436"/>
            <a:ext cx="496250" cy="226855"/>
          </a:xfrm>
          <a:prstGeom prst="rect">
            <a:avLst/>
          </a:prstGeom>
          <a:noFill/>
          <a:ln>
            <a:noFill/>
          </a:ln>
        </p:spPr>
      </p:pic>
      <p:pic>
        <p:nvPicPr>
          <p:cNvPr id="378" name="Google Shape;378;p27"/>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906406" y="3591846"/>
            <a:ext cx="457200" cy="422034"/>
          </a:xfrm>
          <a:prstGeom prst="rect">
            <a:avLst/>
          </a:prstGeom>
          <a:noFill/>
          <a:ln>
            <a:noFill/>
          </a:ln>
        </p:spPr>
      </p:pic>
      <p:pic>
        <p:nvPicPr>
          <p:cNvPr id="379" name="Google Shape;379;p2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515089" y="3607574"/>
            <a:ext cx="594350" cy="390578"/>
          </a:xfrm>
          <a:prstGeom prst="rect">
            <a:avLst/>
          </a:prstGeom>
          <a:noFill/>
          <a:ln>
            <a:noFill/>
          </a:ln>
        </p:spPr>
      </p:pic>
      <p:pic>
        <p:nvPicPr>
          <p:cNvPr id="380" name="Google Shape;380;p2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958824" y="3596815"/>
            <a:ext cx="594350" cy="412096"/>
          </a:xfrm>
          <a:prstGeom prst="rect">
            <a:avLst/>
          </a:prstGeom>
          <a:noFill/>
          <a:ln>
            <a:noFill/>
          </a:ln>
        </p:spPr>
      </p:pic>
      <p:pic>
        <p:nvPicPr>
          <p:cNvPr id="381" name="Google Shape;381;p27"/>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403133" y="3717672"/>
            <a:ext cx="758950" cy="170381"/>
          </a:xfrm>
          <a:prstGeom prst="rect">
            <a:avLst/>
          </a:prstGeom>
          <a:noFill/>
          <a:ln>
            <a:noFill/>
          </a:ln>
        </p:spPr>
      </p:pic>
      <p:pic>
        <p:nvPicPr>
          <p:cNvPr id="382" name="Google Shape;382;p2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83" name="Google Shape;383;p2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84" name="Google Shape;384;p27"/>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3201610" y="3716685"/>
            <a:ext cx="594350" cy="172355"/>
          </a:xfrm>
          <a:prstGeom prst="rect">
            <a:avLst/>
          </a:prstGeom>
          <a:noFill/>
          <a:ln>
            <a:noFill/>
          </a:ln>
        </p:spPr>
      </p:pic>
      <p:pic>
        <p:nvPicPr>
          <p:cNvPr id="385" name="Google Shape;385;p2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86" name="Google Shape;386;p2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87" name="Google Shape;387;p2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553895" y="3691992"/>
            <a:ext cx="685800" cy="221742"/>
          </a:xfrm>
          <a:prstGeom prst="rect">
            <a:avLst/>
          </a:prstGeom>
          <a:noFill/>
          <a:ln>
            <a:noFill/>
          </a:ln>
        </p:spPr>
      </p:pic>
      <p:pic>
        <p:nvPicPr>
          <p:cNvPr id="388" name="Google Shape;388;p2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7279222" y="3660207"/>
            <a:ext cx="640075" cy="285312"/>
          </a:xfrm>
          <a:prstGeom prst="rect">
            <a:avLst/>
          </a:prstGeom>
          <a:noFill/>
          <a:ln>
            <a:noFill/>
          </a:ln>
        </p:spPr>
      </p:pic>
      <p:pic>
        <p:nvPicPr>
          <p:cNvPr id="389" name="Google Shape;389;p2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90" name="Google Shape;390;p2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5828568" y="3689707"/>
            <a:ext cx="685800" cy="226313"/>
          </a:xfrm>
          <a:prstGeom prst="rect">
            <a:avLst/>
          </a:prstGeom>
          <a:noFill/>
          <a:ln>
            <a:noFill/>
          </a:ln>
        </p:spPr>
      </p:pic>
      <p:pic>
        <p:nvPicPr>
          <p:cNvPr id="391" name="Google Shape;391;p2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92" name="Google Shape;392;p2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387097" y="2222159"/>
            <a:ext cx="777225" cy="143279"/>
          </a:xfrm>
          <a:prstGeom prst="rect">
            <a:avLst/>
          </a:prstGeom>
          <a:noFill/>
          <a:ln>
            <a:noFill/>
          </a:ln>
        </p:spPr>
      </p:pic>
      <p:pic>
        <p:nvPicPr>
          <p:cNvPr id="393" name="Google Shape;393;p2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94" name="Google Shape;394;p2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95" name="Google Shape;395;p2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96" name="Google Shape;396;p2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97" name="Google Shape;397;p2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5779560" y="4509523"/>
            <a:ext cx="640075" cy="142134"/>
          </a:xfrm>
          <a:prstGeom prst="rect">
            <a:avLst/>
          </a:prstGeom>
          <a:noFill/>
          <a:ln>
            <a:noFill/>
          </a:ln>
        </p:spPr>
      </p:pic>
      <p:pic>
        <p:nvPicPr>
          <p:cNvPr id="398" name="Google Shape;398;p2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341894" y="1186213"/>
            <a:ext cx="496267" cy="613550"/>
          </a:xfrm>
          <a:prstGeom prst="rect">
            <a:avLst/>
          </a:prstGeom>
          <a:noFill/>
          <a:ln>
            <a:noFill/>
          </a:ln>
        </p:spPr>
      </p:pic>
      <p:pic>
        <p:nvPicPr>
          <p:cNvPr id="399" name="Google Shape;399;p2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400" name="Google Shape;400;p2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401" name="Google Shape;401;p2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729337" y="4464628"/>
            <a:ext cx="411479" cy="231926"/>
          </a:xfrm>
          <a:prstGeom prst="rect">
            <a:avLst/>
          </a:prstGeom>
          <a:noFill/>
          <a:ln>
            <a:noFill/>
          </a:ln>
        </p:spPr>
      </p:pic>
      <p:pic>
        <p:nvPicPr>
          <p:cNvPr id="402" name="Google Shape;402;p2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196949" y="4453406"/>
            <a:ext cx="411480" cy="254369"/>
          </a:xfrm>
          <a:prstGeom prst="rect">
            <a:avLst/>
          </a:prstGeom>
          <a:noFill/>
          <a:ln>
            <a:noFill/>
          </a:ln>
        </p:spPr>
      </p:pic>
      <p:pic>
        <p:nvPicPr>
          <p:cNvPr id="403" name="Google Shape;403;p2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590766" y="4490813"/>
            <a:ext cx="411480" cy="179555"/>
          </a:xfrm>
          <a:prstGeom prst="rect">
            <a:avLst/>
          </a:prstGeom>
          <a:noFill/>
          <a:ln>
            <a:noFill/>
          </a:ln>
        </p:spPr>
      </p:pic>
      <p:pic>
        <p:nvPicPr>
          <p:cNvPr id="404" name="Google Shape;404;p2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3894558" y="4513258"/>
            <a:ext cx="411480" cy="134666"/>
          </a:xfrm>
          <a:prstGeom prst="rect">
            <a:avLst/>
          </a:prstGeom>
          <a:noFill/>
          <a:ln>
            <a:noFill/>
          </a:ln>
        </p:spPr>
      </p:pic>
      <p:pic>
        <p:nvPicPr>
          <p:cNvPr id="405" name="Google Shape;405;p2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2146727" y="4487073"/>
            <a:ext cx="411480" cy="187036"/>
          </a:xfrm>
          <a:prstGeom prst="rect">
            <a:avLst/>
          </a:prstGeom>
          <a:noFill/>
          <a:ln>
            <a:noFill/>
          </a:ln>
        </p:spPr>
      </p:pic>
      <p:pic>
        <p:nvPicPr>
          <p:cNvPr id="406" name="Google Shape;406;p2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634036" y="4514754"/>
            <a:ext cx="411480" cy="131674"/>
          </a:xfrm>
          <a:prstGeom prst="rect">
            <a:avLst/>
          </a:prstGeom>
          <a:noFill/>
          <a:ln>
            <a:noFill/>
          </a:ln>
        </p:spPr>
      </p:pic>
      <p:pic>
        <p:nvPicPr>
          <p:cNvPr id="407" name="Google Shape;407;p2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3311947" y="4509517"/>
            <a:ext cx="411480" cy="142148"/>
          </a:xfrm>
          <a:prstGeom prst="rect">
            <a:avLst/>
          </a:prstGeom>
          <a:noFill/>
          <a:ln>
            <a:noFill/>
          </a:ln>
        </p:spPr>
      </p:pic>
      <p:pic>
        <p:nvPicPr>
          <p:cNvPr id="408" name="Google Shape;408;p2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409" name="Google Shape;409;p2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410" name="Google Shape;410;p2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1216646" y="4522405"/>
            <a:ext cx="758950" cy="116372"/>
          </a:xfrm>
          <a:prstGeom prst="rect">
            <a:avLst/>
          </a:prstGeom>
          <a:noFill/>
          <a:ln>
            <a:noFill/>
          </a:ln>
        </p:spPr>
      </p:pic>
      <p:pic>
        <p:nvPicPr>
          <p:cNvPr id="411" name="Google Shape;411;p2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412" name="Google Shape;412;p2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413" name="Google Shape;413;p2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477169" y="4496469"/>
            <a:ext cx="548650" cy="168243"/>
          </a:xfrm>
          <a:prstGeom prst="rect">
            <a:avLst/>
          </a:prstGeom>
          <a:noFill/>
          <a:ln>
            <a:noFill/>
          </a:ln>
        </p:spPr>
      </p:pic>
      <p:pic>
        <p:nvPicPr>
          <p:cNvPr id="414" name="Google Shape;414;p2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415" name="Google Shape;415;p2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416" name="Google Shape;416;p2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417" name="Google Shape;417;p2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7938857" y="4533447"/>
            <a:ext cx="496250" cy="94288"/>
          </a:xfrm>
          <a:prstGeom prst="rect">
            <a:avLst/>
          </a:prstGeom>
          <a:noFill/>
          <a:ln>
            <a:noFill/>
          </a:ln>
        </p:spPr>
      </p:pic>
      <p:pic>
        <p:nvPicPr>
          <p:cNvPr id="418" name="Google Shape;418;p2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419" name="Google Shape;419;p2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420" name="Google Shape;420;p2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50475" y="3708758"/>
            <a:ext cx="594350" cy="188211"/>
          </a:xfrm>
          <a:prstGeom prst="rect">
            <a:avLst/>
          </a:prstGeom>
          <a:noFill/>
          <a:ln>
            <a:noFill/>
          </a:ln>
        </p:spPr>
      </p:pic>
      <p:pic>
        <p:nvPicPr>
          <p:cNvPr id="421" name="Google Shape;421;p2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7173377" y="4460014"/>
            <a:ext cx="594350" cy="241153"/>
          </a:xfrm>
          <a:prstGeom prst="rect">
            <a:avLst/>
          </a:prstGeom>
          <a:noFill/>
          <a:ln>
            <a:noFill/>
          </a:ln>
        </p:spPr>
      </p:pic>
      <p:pic>
        <p:nvPicPr>
          <p:cNvPr id="422" name="Google Shape;422;p2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423" name="Google Shape;423;p2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684352" y="3704794"/>
            <a:ext cx="594350" cy="196138"/>
          </a:xfrm>
          <a:prstGeom prst="rect">
            <a:avLst/>
          </a:prstGeom>
          <a:noFill/>
          <a:ln>
            <a:noFill/>
          </a:ln>
        </p:spPr>
      </p:pic>
      <p:pic>
        <p:nvPicPr>
          <p:cNvPr id="424" name="Google Shape;424;p2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1318229" y="3636941"/>
            <a:ext cx="548650" cy="331843"/>
          </a:xfrm>
          <a:prstGeom prst="rect">
            <a:avLst/>
          </a:prstGeom>
          <a:noFill/>
          <a:ln>
            <a:noFill/>
          </a:ln>
        </p:spPr>
      </p:pic>
      <p:pic>
        <p:nvPicPr>
          <p:cNvPr id="425" name="Google Shape;425;p27"/>
          <p:cNvPicPr preferRelativeResize="0"/>
          <p:nvPr/>
        </p:nvPicPr>
        <p:blipFill rotWithShape="1">
          <a:blip r:embed="rId64" cstate="screen">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426" name="Google Shape;426;p27"/>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3868717" y="2226240"/>
            <a:ext cx="827250" cy="135117"/>
          </a:xfrm>
          <a:prstGeom prst="rect">
            <a:avLst/>
          </a:prstGeom>
          <a:noFill/>
          <a:ln>
            <a:noFill/>
          </a:ln>
        </p:spPr>
      </p:pic>
      <p:pic>
        <p:nvPicPr>
          <p:cNvPr id="427" name="Google Shape;427;p2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4728115" y="2127873"/>
            <a:ext cx="881060" cy="331850"/>
          </a:xfrm>
          <a:prstGeom prst="rect">
            <a:avLst/>
          </a:prstGeom>
          <a:noFill/>
          <a:ln>
            <a:noFill/>
          </a:ln>
        </p:spPr>
      </p:pic>
      <p:pic>
        <p:nvPicPr>
          <p:cNvPr id="428" name="Google Shape;428;p2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429" name="Google Shape;429;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786611" y="2152128"/>
            <a:ext cx="758950" cy="283341"/>
          </a:xfrm>
          <a:prstGeom prst="rect">
            <a:avLst/>
          </a:prstGeom>
          <a:noFill/>
          <a:ln>
            <a:noFill/>
          </a:ln>
        </p:spPr>
      </p:pic>
      <p:pic>
        <p:nvPicPr>
          <p:cNvPr id="430" name="Google Shape;430;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pic>
        <p:nvPicPr>
          <p:cNvPr id="431" name="Google Shape;431;p2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3835487" y="3717524"/>
            <a:ext cx="640075" cy="170679"/>
          </a:xfrm>
          <a:prstGeom prst="rect">
            <a:avLst/>
          </a:prstGeom>
          <a:noFill/>
          <a:ln>
            <a:noFill/>
          </a:ln>
        </p:spPr>
      </p:pic>
      <p:pic>
        <p:nvPicPr>
          <p:cNvPr id="432" name="Google Shape;43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3196470" y="2130508"/>
            <a:ext cx="640100" cy="326581"/>
          </a:xfrm>
          <a:prstGeom prst="rect">
            <a:avLst/>
          </a:prstGeom>
          <a:noFill/>
          <a:ln>
            <a:noFill/>
          </a:ln>
        </p:spPr>
      </p:pic>
    </p:spTree>
    <p:extLst>
      <p:ext uri="{BB962C8B-B14F-4D97-AF65-F5344CB8AC3E}">
        <p14:creationId xmlns:p14="http://schemas.microsoft.com/office/powerpoint/2010/main" val="42984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members</a:t>
            </a:r>
            <a:r>
              <a:rPr lang="en-US" altLang="zh-CN" dirty="0"/>
              <a:t> </a:t>
            </a:r>
            <a:endParaRPr i="0" u="none" strike="noStrike" cap="none" dirty="0"/>
          </a:p>
        </p:txBody>
      </p:sp>
      <p:pic>
        <p:nvPicPr>
          <p:cNvPr id="439" name="Google Shape;439;p2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235414"/>
            <a:ext cx="8839199" cy="3135392"/>
          </a:xfrm>
          <a:prstGeom prst="rect">
            <a:avLst/>
          </a:prstGeom>
          <a:noFill/>
          <a:ln>
            <a:noFill/>
          </a:ln>
        </p:spPr>
      </p:pic>
      <p:pic>
        <p:nvPicPr>
          <p:cNvPr id="440" name="Google Shape;440;p28"/>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441" name="Google Shape;441;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银牌会员</a:t>
            </a:r>
            <a:endParaRPr sz="1000" b="1" i="0" u="none" strike="noStrike" cap="none" dirty="0">
              <a:solidFill>
                <a:srgbClr val="3F4749"/>
              </a:solidFill>
              <a:latin typeface="Century Gothic"/>
              <a:ea typeface="Century Gothic"/>
              <a:cs typeface="Century Gothic"/>
              <a:sym typeface="Century Gothic"/>
            </a:endParaRPr>
          </a:p>
        </p:txBody>
      </p:sp>
      <p:sp>
        <p:nvSpPr>
          <p:cNvPr id="442" name="Google Shape;442;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3094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screen">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screen">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screen">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screen">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screen">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screen">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screen">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screen">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screen">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screen">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screen">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screen">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screen">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screen">
            <a:extLst>
              <a:ext uri="{28A0092B-C50C-407E-A947-70E740481C1C}">
                <a14:useLocalDpi xmlns:a14="http://schemas.microsoft.com/office/drawing/2010/main"/>
              </a:ext>
            </a:extLst>
          </a:blip>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screen">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screen">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screen">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screen">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screen">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screen">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screen">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screen">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screen">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screen">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screen">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screen">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screen">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screen">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screen">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screen">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screen">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screen">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screen">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screen">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105865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8" name="Google Shape;472;p38">
            <a:hlinkClick r:id="rId8"/>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027962" y="1957900"/>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285</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101</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47,0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17,000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3,800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3"/>
          <p:cNvSpPr txBox="1">
            <a:spLocks noGrp="1"/>
          </p:cNvSpPr>
          <p:nvPr>
            <p:ph type="title"/>
          </p:nvPr>
        </p:nvSpPr>
        <p:spPr>
          <a:xfrm>
            <a:off x="257175" y="245189"/>
            <a:ext cx="8629800" cy="443100"/>
          </a:xfrm>
          <a:prstGeom prst="rect">
            <a:avLst/>
          </a:prstGeom>
        </p:spPr>
        <p:txBody>
          <a:bodyPr spcFirstLastPara="1" wrap="square" lIns="68575" tIns="68575" rIns="68575" bIns="68575" anchor="ctr" anchorCtr="0">
            <a:noAutofit/>
          </a:bodyPr>
          <a:lstStyle/>
          <a:p>
            <a:pPr lvl="0"/>
            <a:r>
              <a:rPr lang="en-US" dirty="0"/>
              <a:t>240+</a:t>
            </a:r>
            <a:r>
              <a:rPr lang="zh-CN" altLang="en-US" dirty="0"/>
              <a:t>家认证</a:t>
            </a:r>
            <a:r>
              <a:rPr lang="en-US" altLang="zh-CN" dirty="0"/>
              <a:t>Kubernetes </a:t>
            </a:r>
            <a:r>
              <a:rPr lang="zh-CN" altLang="en-US" dirty="0"/>
              <a:t>服务商</a:t>
            </a:r>
            <a:endParaRPr dirty="0"/>
          </a:p>
        </p:txBody>
      </p:sp>
      <p:pic>
        <p:nvPicPr>
          <p:cNvPr id="577" name="Google Shape;577;p43"/>
          <p:cNvPicPr preferRelativeResize="0"/>
          <p:nvPr/>
        </p:nvPicPr>
        <p:blipFill>
          <a:blip r:embed="rId3">
            <a:alphaModFix/>
          </a:blip>
          <a:stretch>
            <a:fillRect/>
          </a:stretch>
        </p:blipFill>
        <p:spPr>
          <a:xfrm>
            <a:off x="76200" y="688300"/>
            <a:ext cx="8999849" cy="4144075"/>
          </a:xfrm>
          <a:prstGeom prst="rect">
            <a:avLst/>
          </a:prstGeom>
          <a:noFill/>
          <a:ln>
            <a:noFill/>
          </a:ln>
        </p:spPr>
      </p:pic>
    </p:spTree>
    <p:extLst>
      <p:ext uri="{BB962C8B-B14F-4D97-AF65-F5344CB8AC3E}">
        <p14:creationId xmlns:p14="http://schemas.microsoft.com/office/powerpoint/2010/main" val="326731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a:t>
            </a:r>
            <a:r>
              <a:rPr lang="zh-CN" altLang="en-US" dirty="0"/>
              <a:t> 培训服务商</a:t>
            </a:r>
            <a:r>
              <a:rPr lang="en-US" altLang="zh-CN" dirty="0"/>
              <a:t>(KTPs)</a:t>
            </a:r>
            <a:endParaRPr dirty="0"/>
          </a:p>
        </p:txBody>
      </p:sp>
      <p:pic>
        <p:nvPicPr>
          <p:cNvPr id="590" name="Google Shape;590;p45"/>
          <p:cNvPicPr preferRelativeResize="0"/>
          <p:nvPr/>
        </p:nvPicPr>
        <p:blipFill>
          <a:blip r:embed="rId3">
            <a:alphaModFix/>
          </a:blip>
          <a:stretch>
            <a:fillRect/>
          </a:stretch>
        </p:blipFill>
        <p:spPr>
          <a:xfrm>
            <a:off x="100875" y="764500"/>
            <a:ext cx="8942251" cy="4079436"/>
          </a:xfrm>
          <a:prstGeom prst="rect">
            <a:avLst/>
          </a:prstGeom>
          <a:noFill/>
          <a:ln>
            <a:noFill/>
          </a:ln>
        </p:spPr>
      </p:pic>
    </p:spTree>
    <p:extLst>
      <p:ext uri="{BB962C8B-B14F-4D97-AF65-F5344CB8AC3E}">
        <p14:creationId xmlns:p14="http://schemas.microsoft.com/office/powerpoint/2010/main" val="906566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604" name="Google Shape;604;p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568936" y="1535774"/>
            <a:ext cx="336800" cy="214861"/>
          </a:xfrm>
          <a:prstGeom prst="rect">
            <a:avLst/>
          </a:prstGeom>
          <a:noFill/>
          <a:ln>
            <a:noFill/>
          </a:ln>
        </p:spPr>
      </p:pic>
      <p:pic>
        <p:nvPicPr>
          <p:cNvPr id="605" name="Google Shape;605;p4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352579" y="3727523"/>
            <a:ext cx="473950" cy="302397"/>
          </a:xfrm>
          <a:prstGeom prst="rect">
            <a:avLst/>
          </a:prstGeom>
          <a:noFill/>
          <a:ln>
            <a:noFill/>
          </a:ln>
        </p:spPr>
      </p:pic>
      <p:pic>
        <p:nvPicPr>
          <p:cNvPr id="606" name="Google Shape;606;p4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235232" y="3740827"/>
            <a:ext cx="432325" cy="275790"/>
          </a:xfrm>
          <a:prstGeom prst="rect">
            <a:avLst/>
          </a:prstGeom>
          <a:noFill/>
          <a:ln>
            <a:noFill/>
          </a:ln>
        </p:spPr>
      </p:pic>
      <p:pic>
        <p:nvPicPr>
          <p:cNvPr id="607" name="Google Shape;607;p4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095637" y="4256875"/>
            <a:ext cx="513750" cy="328222"/>
          </a:xfrm>
          <a:prstGeom prst="rect">
            <a:avLst/>
          </a:prstGeom>
          <a:noFill/>
          <a:ln>
            <a:noFill/>
          </a:ln>
        </p:spPr>
      </p:pic>
      <p:pic>
        <p:nvPicPr>
          <p:cNvPr id="608" name="Google Shape;608;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872031" y="4318744"/>
            <a:ext cx="590650" cy="204485"/>
          </a:xfrm>
          <a:prstGeom prst="rect">
            <a:avLst/>
          </a:prstGeom>
          <a:noFill/>
          <a:ln>
            <a:noFill/>
          </a:ln>
        </p:spPr>
      </p:pic>
      <p:pic>
        <p:nvPicPr>
          <p:cNvPr id="609" name="Google Shape;609;p4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002284" y="4215985"/>
            <a:ext cx="316025" cy="410002"/>
          </a:xfrm>
          <a:prstGeom prst="rect">
            <a:avLst/>
          </a:prstGeom>
          <a:noFill/>
          <a:ln>
            <a:noFill/>
          </a:ln>
        </p:spPr>
      </p:pic>
      <p:pic>
        <p:nvPicPr>
          <p:cNvPr id="610" name="Google Shape;610;p4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900122" y="3719093"/>
            <a:ext cx="473950" cy="319257"/>
          </a:xfrm>
          <a:prstGeom prst="rect">
            <a:avLst/>
          </a:prstGeom>
          <a:noFill/>
          <a:ln>
            <a:noFill/>
          </a:ln>
        </p:spPr>
      </p:pic>
      <p:pic>
        <p:nvPicPr>
          <p:cNvPr id="611" name="Google Shape;611;p4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612" name="Google Shape;612;p4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2633416" y="1055030"/>
            <a:ext cx="661100" cy="185005"/>
          </a:xfrm>
          <a:prstGeom prst="rect">
            <a:avLst/>
          </a:prstGeom>
          <a:noFill/>
          <a:ln>
            <a:noFill/>
          </a:ln>
        </p:spPr>
      </p:pic>
      <p:pic>
        <p:nvPicPr>
          <p:cNvPr id="613" name="Google Shape;613;p4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952683" y="1538956"/>
            <a:ext cx="548700" cy="208497"/>
          </a:xfrm>
          <a:prstGeom prst="rect">
            <a:avLst/>
          </a:prstGeom>
          <a:noFill/>
          <a:ln>
            <a:noFill/>
          </a:ln>
        </p:spPr>
      </p:pic>
      <p:pic>
        <p:nvPicPr>
          <p:cNvPr id="614" name="Google Shape;614;p4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102680" y="943738"/>
            <a:ext cx="390000" cy="407590"/>
          </a:xfrm>
          <a:prstGeom prst="rect">
            <a:avLst/>
          </a:prstGeom>
          <a:noFill/>
          <a:ln>
            <a:noFill/>
          </a:ln>
        </p:spPr>
      </p:pic>
      <p:pic>
        <p:nvPicPr>
          <p:cNvPr id="615" name="Google Shape;615;p4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3874870" y="2097896"/>
            <a:ext cx="473999" cy="298254"/>
          </a:xfrm>
          <a:prstGeom prst="rect">
            <a:avLst/>
          </a:prstGeom>
          <a:noFill/>
          <a:ln>
            <a:noFill/>
          </a:ln>
        </p:spPr>
      </p:pic>
      <p:pic>
        <p:nvPicPr>
          <p:cNvPr id="616" name="Google Shape;616;p4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8238951" y="4255106"/>
            <a:ext cx="432325" cy="331760"/>
          </a:xfrm>
          <a:prstGeom prst="rect">
            <a:avLst/>
          </a:prstGeom>
          <a:noFill/>
          <a:ln>
            <a:noFill/>
          </a:ln>
        </p:spPr>
      </p:pic>
      <p:pic>
        <p:nvPicPr>
          <p:cNvPr id="617" name="Google Shape;617;p4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161155" y="3172566"/>
            <a:ext cx="381850" cy="325525"/>
          </a:xfrm>
          <a:prstGeom prst="rect">
            <a:avLst/>
          </a:prstGeom>
          <a:noFill/>
          <a:ln>
            <a:noFill/>
          </a:ln>
        </p:spPr>
      </p:pic>
      <p:pic>
        <p:nvPicPr>
          <p:cNvPr id="618" name="Google Shape;618;p47"/>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090096" y="2053778"/>
            <a:ext cx="432350" cy="386491"/>
          </a:xfrm>
          <a:prstGeom prst="rect">
            <a:avLst/>
          </a:prstGeom>
          <a:noFill/>
          <a:ln>
            <a:noFill/>
          </a:ln>
        </p:spPr>
      </p:pic>
      <p:pic>
        <p:nvPicPr>
          <p:cNvPr id="619" name="Google Shape;619;p4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590337" y="2658125"/>
            <a:ext cx="432351" cy="348613"/>
          </a:xfrm>
          <a:prstGeom prst="rect">
            <a:avLst/>
          </a:prstGeom>
          <a:noFill/>
          <a:ln>
            <a:noFill/>
          </a:ln>
        </p:spPr>
      </p:pic>
      <p:pic>
        <p:nvPicPr>
          <p:cNvPr id="620" name="Google Shape;620;p47"/>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7620861" y="1103644"/>
            <a:ext cx="661100" cy="87778"/>
          </a:xfrm>
          <a:prstGeom prst="rect">
            <a:avLst/>
          </a:prstGeom>
          <a:noFill/>
          <a:ln>
            <a:noFill/>
          </a:ln>
        </p:spPr>
      </p:pic>
      <p:pic>
        <p:nvPicPr>
          <p:cNvPr id="621" name="Google Shape;621;p47"/>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34702" y="3225029"/>
            <a:ext cx="432325" cy="220598"/>
          </a:xfrm>
          <a:prstGeom prst="rect">
            <a:avLst/>
          </a:prstGeom>
          <a:noFill/>
          <a:ln>
            <a:noFill/>
          </a:ln>
        </p:spPr>
      </p:pic>
      <p:pic>
        <p:nvPicPr>
          <p:cNvPr id="622" name="Google Shape;622;p4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623" name="Google Shape;623;p47"/>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6425799" y="1023299"/>
            <a:ext cx="548700" cy="248468"/>
          </a:xfrm>
          <a:prstGeom prst="rect">
            <a:avLst/>
          </a:prstGeom>
          <a:noFill/>
          <a:ln>
            <a:noFill/>
          </a:ln>
        </p:spPr>
      </p:pic>
      <p:pic>
        <p:nvPicPr>
          <p:cNvPr id="624" name="Google Shape;624;p47"/>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3080131" y="2152950"/>
            <a:ext cx="661100" cy="188147"/>
          </a:xfrm>
          <a:prstGeom prst="rect">
            <a:avLst/>
          </a:prstGeom>
          <a:noFill/>
          <a:ln>
            <a:noFill/>
          </a:ln>
        </p:spPr>
      </p:pic>
      <p:pic>
        <p:nvPicPr>
          <p:cNvPr id="625" name="Google Shape;625;p4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22633" y="2717695"/>
            <a:ext cx="513750" cy="229473"/>
          </a:xfrm>
          <a:prstGeom prst="rect">
            <a:avLst/>
          </a:prstGeom>
          <a:noFill/>
          <a:ln>
            <a:noFill/>
          </a:ln>
        </p:spPr>
      </p:pic>
      <p:pic>
        <p:nvPicPr>
          <p:cNvPr id="626" name="Google Shape;626;p4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626758" y="3299892"/>
            <a:ext cx="590650" cy="70872"/>
          </a:xfrm>
          <a:prstGeom prst="rect">
            <a:avLst/>
          </a:prstGeom>
          <a:noFill/>
          <a:ln>
            <a:noFill/>
          </a:ln>
        </p:spPr>
      </p:pic>
      <p:pic>
        <p:nvPicPr>
          <p:cNvPr id="627" name="Google Shape;627;p4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888697" y="1497682"/>
            <a:ext cx="390000" cy="291045"/>
          </a:xfrm>
          <a:prstGeom prst="rect">
            <a:avLst/>
          </a:prstGeom>
          <a:noFill/>
          <a:ln>
            <a:noFill/>
          </a:ln>
        </p:spPr>
      </p:pic>
      <p:pic>
        <p:nvPicPr>
          <p:cNvPr id="628" name="Google Shape;628;p4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629" name="Google Shape;629;p4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5783350" y="2626330"/>
            <a:ext cx="316025" cy="412203"/>
          </a:xfrm>
          <a:prstGeom prst="rect">
            <a:avLst/>
          </a:prstGeom>
          <a:noFill/>
          <a:ln>
            <a:noFill/>
          </a:ln>
        </p:spPr>
      </p:pic>
      <p:pic>
        <p:nvPicPr>
          <p:cNvPr id="630" name="Google Shape;630;p4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8240896" y="2733683"/>
            <a:ext cx="474000" cy="197497"/>
          </a:xfrm>
          <a:prstGeom prst="rect">
            <a:avLst/>
          </a:prstGeom>
          <a:noFill/>
          <a:ln>
            <a:noFill/>
          </a:ln>
        </p:spPr>
      </p:pic>
      <p:pic>
        <p:nvPicPr>
          <p:cNvPr id="631" name="Google Shape;631;p4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673889" y="2107597"/>
            <a:ext cx="316025" cy="278851"/>
          </a:xfrm>
          <a:prstGeom prst="rect">
            <a:avLst/>
          </a:prstGeom>
          <a:noFill/>
          <a:ln>
            <a:noFill/>
          </a:ln>
        </p:spPr>
      </p:pic>
      <p:pic>
        <p:nvPicPr>
          <p:cNvPr id="632" name="Google Shape;632;p4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4951735" y="1027020"/>
            <a:ext cx="474000" cy="241025"/>
          </a:xfrm>
          <a:prstGeom prst="rect">
            <a:avLst/>
          </a:prstGeom>
          <a:noFill/>
          <a:ln>
            <a:noFill/>
          </a:ln>
        </p:spPr>
      </p:pic>
      <p:pic>
        <p:nvPicPr>
          <p:cNvPr id="633" name="Google Shape;633;p4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2746572" y="1506996"/>
            <a:ext cx="474000" cy="272418"/>
          </a:xfrm>
          <a:prstGeom prst="rect">
            <a:avLst/>
          </a:prstGeom>
          <a:noFill/>
          <a:ln>
            <a:noFill/>
          </a:ln>
        </p:spPr>
      </p:pic>
      <p:pic>
        <p:nvPicPr>
          <p:cNvPr id="634" name="Google Shape;634;p47"/>
          <p:cNvPicPr preferRelativeResize="0"/>
          <p:nvPr/>
        </p:nvPicPr>
        <p:blipFill rotWithShape="1">
          <a:blip r:embed="rId33" cstate="screen">
            <a:alphaModFix/>
            <a:extLst>
              <a:ext uri="{28A0092B-C50C-407E-A947-70E740481C1C}">
                <a14:useLocalDpi xmlns:a14="http://schemas.microsoft.com/office/drawing/2010/main"/>
              </a:ext>
            </a:extLst>
          </a:blip>
          <a:srcRect/>
          <a:stretch/>
        </p:blipFill>
        <p:spPr>
          <a:xfrm>
            <a:off x="5656084" y="2072416"/>
            <a:ext cx="381850" cy="349214"/>
          </a:xfrm>
          <a:prstGeom prst="rect">
            <a:avLst/>
          </a:prstGeom>
          <a:noFill/>
          <a:ln>
            <a:noFill/>
          </a:ln>
        </p:spPr>
      </p:pic>
      <p:pic>
        <p:nvPicPr>
          <p:cNvPr id="635" name="Google Shape;635;p4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5068296" y="2761918"/>
            <a:ext cx="661100" cy="141027"/>
          </a:xfrm>
          <a:prstGeom prst="rect">
            <a:avLst/>
          </a:prstGeom>
          <a:noFill/>
          <a:ln>
            <a:noFill/>
          </a:ln>
        </p:spPr>
      </p:pic>
      <p:pic>
        <p:nvPicPr>
          <p:cNvPr id="636" name="Google Shape;636;p47"/>
          <p:cNvPicPr preferRelativeResize="0"/>
          <p:nvPr/>
        </p:nvPicPr>
        <p:blipFill rotWithShape="1">
          <a:blip r:embed="rId35" cstate="screen">
            <a:alphaModFix/>
            <a:extLst>
              <a:ext uri="{28A0092B-C50C-407E-A947-70E740481C1C}">
                <a14:useLocalDpi xmlns:a14="http://schemas.microsoft.com/office/drawing/2010/main"/>
              </a:ext>
            </a:extLst>
          </a:blip>
          <a:srcRect/>
          <a:stretch/>
        </p:blipFill>
        <p:spPr>
          <a:xfrm>
            <a:off x="3909650" y="3759451"/>
            <a:ext cx="590675" cy="238542"/>
          </a:xfrm>
          <a:prstGeom prst="rect">
            <a:avLst/>
          </a:prstGeom>
          <a:noFill/>
          <a:ln>
            <a:noFill/>
          </a:ln>
        </p:spPr>
      </p:pic>
      <p:pic>
        <p:nvPicPr>
          <p:cNvPr id="637" name="Google Shape;637;p47"/>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1379153" y="1081908"/>
            <a:ext cx="661100" cy="131249"/>
          </a:xfrm>
          <a:prstGeom prst="rect">
            <a:avLst/>
          </a:prstGeom>
          <a:noFill/>
          <a:ln>
            <a:noFill/>
          </a:ln>
        </p:spPr>
      </p:pic>
      <p:pic>
        <p:nvPicPr>
          <p:cNvPr id="638" name="Google Shape;638;p4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7424765" y="1487864"/>
            <a:ext cx="381850" cy="310682"/>
          </a:xfrm>
          <a:prstGeom prst="rect">
            <a:avLst/>
          </a:prstGeom>
          <a:noFill/>
          <a:ln>
            <a:noFill/>
          </a:ln>
        </p:spPr>
      </p:pic>
      <p:pic>
        <p:nvPicPr>
          <p:cNvPr id="639" name="Google Shape;639;p47"/>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4064604" y="1079220"/>
            <a:ext cx="758950" cy="136625"/>
          </a:xfrm>
          <a:prstGeom prst="rect">
            <a:avLst/>
          </a:prstGeom>
          <a:noFill/>
          <a:ln>
            <a:noFill/>
          </a:ln>
        </p:spPr>
      </p:pic>
      <p:pic>
        <p:nvPicPr>
          <p:cNvPr id="640" name="Google Shape;640;p4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2563754" y="2781050"/>
            <a:ext cx="513750" cy="102763"/>
          </a:xfrm>
          <a:prstGeom prst="rect">
            <a:avLst/>
          </a:prstGeom>
          <a:noFill/>
          <a:ln>
            <a:noFill/>
          </a:ln>
        </p:spPr>
      </p:pic>
      <p:pic>
        <p:nvPicPr>
          <p:cNvPr id="641" name="Google Shape;641;p47"/>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5137891" y="3728347"/>
            <a:ext cx="336800" cy="300750"/>
          </a:xfrm>
          <a:prstGeom prst="rect">
            <a:avLst/>
          </a:prstGeom>
          <a:noFill/>
          <a:ln>
            <a:noFill/>
          </a:ln>
        </p:spPr>
      </p:pic>
      <p:pic>
        <p:nvPicPr>
          <p:cNvPr id="642" name="Google Shape;642;p47"/>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6750677" y="3789484"/>
            <a:ext cx="661100" cy="178475"/>
          </a:xfrm>
          <a:prstGeom prst="rect">
            <a:avLst/>
          </a:prstGeom>
          <a:noFill/>
          <a:ln>
            <a:noFill/>
          </a:ln>
        </p:spPr>
      </p:pic>
      <p:pic>
        <p:nvPicPr>
          <p:cNvPr id="643" name="Google Shape;643;p4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2022879" y="2168042"/>
            <a:ext cx="473950" cy="157962"/>
          </a:xfrm>
          <a:prstGeom prst="rect">
            <a:avLst/>
          </a:prstGeom>
          <a:noFill/>
          <a:ln>
            <a:noFill/>
          </a:ln>
        </p:spPr>
      </p:pic>
      <p:pic>
        <p:nvPicPr>
          <p:cNvPr id="644" name="Google Shape;644;p4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1076642" y="2644325"/>
            <a:ext cx="316025" cy="376212"/>
          </a:xfrm>
          <a:prstGeom prst="rect">
            <a:avLst/>
          </a:prstGeom>
          <a:noFill/>
          <a:ln>
            <a:noFill/>
          </a:ln>
        </p:spPr>
      </p:pic>
      <p:pic>
        <p:nvPicPr>
          <p:cNvPr id="645" name="Google Shape;645;p47"/>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6853911" y="2179281"/>
            <a:ext cx="725850" cy="135485"/>
          </a:xfrm>
          <a:prstGeom prst="rect">
            <a:avLst/>
          </a:prstGeom>
          <a:noFill/>
          <a:ln>
            <a:noFill/>
          </a:ln>
        </p:spPr>
      </p:pic>
      <p:pic>
        <p:nvPicPr>
          <p:cNvPr id="646" name="Google Shape;646;p4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668214" y="4305820"/>
            <a:ext cx="590650" cy="230332"/>
          </a:xfrm>
          <a:prstGeom prst="rect">
            <a:avLst/>
          </a:prstGeom>
          <a:noFill/>
          <a:ln>
            <a:noFill/>
          </a:ln>
        </p:spPr>
      </p:pic>
      <p:pic>
        <p:nvPicPr>
          <p:cNvPr id="647" name="Google Shape;647;p4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6153329" y="2672296"/>
            <a:ext cx="316025" cy="320271"/>
          </a:xfrm>
          <a:prstGeom prst="rect">
            <a:avLst/>
          </a:prstGeom>
          <a:noFill/>
          <a:ln>
            <a:noFill/>
          </a:ln>
        </p:spPr>
      </p:pic>
      <p:pic>
        <p:nvPicPr>
          <p:cNvPr id="648" name="Google Shape;648;p4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1150781" y="3206372"/>
            <a:ext cx="590650" cy="257911"/>
          </a:xfrm>
          <a:prstGeom prst="rect">
            <a:avLst/>
          </a:prstGeom>
          <a:noFill/>
          <a:ln>
            <a:noFill/>
          </a:ln>
        </p:spPr>
      </p:pic>
      <p:pic>
        <p:nvPicPr>
          <p:cNvPr id="649" name="Google Shape;649;p4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8768850" y="2667879"/>
            <a:ext cx="336800" cy="329104"/>
          </a:xfrm>
          <a:prstGeom prst="rect">
            <a:avLst/>
          </a:prstGeom>
          <a:noFill/>
          <a:ln>
            <a:noFill/>
          </a:ln>
        </p:spPr>
      </p:pic>
      <p:pic>
        <p:nvPicPr>
          <p:cNvPr id="650" name="Google Shape;650;p4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5711062" y="1474805"/>
            <a:ext cx="336800" cy="336800"/>
          </a:xfrm>
          <a:prstGeom prst="rect">
            <a:avLst/>
          </a:prstGeom>
          <a:noFill/>
          <a:ln>
            <a:noFill/>
          </a:ln>
        </p:spPr>
      </p:pic>
      <p:pic>
        <p:nvPicPr>
          <p:cNvPr id="651" name="Google Shape;651;p4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48969" y="1493187"/>
            <a:ext cx="316025" cy="300036"/>
          </a:xfrm>
          <a:prstGeom prst="rect">
            <a:avLst/>
          </a:prstGeom>
          <a:noFill/>
          <a:ln>
            <a:noFill/>
          </a:ln>
        </p:spPr>
      </p:pic>
      <p:pic>
        <p:nvPicPr>
          <p:cNvPr id="652" name="Google Shape;652;p4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1825184" y="3255940"/>
            <a:ext cx="513725" cy="158775"/>
          </a:xfrm>
          <a:prstGeom prst="rect">
            <a:avLst/>
          </a:prstGeom>
          <a:noFill/>
          <a:ln>
            <a:noFill/>
          </a:ln>
        </p:spPr>
      </p:pic>
      <p:pic>
        <p:nvPicPr>
          <p:cNvPr id="653" name="Google Shape;653;p47"/>
          <p:cNvPicPr preferRelativeResize="0"/>
          <p:nvPr/>
        </p:nvPicPr>
        <p:blipFill rotWithShape="1">
          <a:blip r:embed="rId52" cstate="screen">
            <a:alphaModFix/>
            <a:extLst>
              <a:ext uri="{28A0092B-C50C-407E-A947-70E740481C1C}">
                <a14:useLocalDpi xmlns:a14="http://schemas.microsoft.com/office/drawing/2010/main"/>
              </a:ext>
            </a:extLst>
          </a:blip>
          <a:srcRect/>
          <a:stretch/>
        </p:blipFill>
        <p:spPr>
          <a:xfrm>
            <a:off x="4482507" y="2174500"/>
            <a:ext cx="473950" cy="145046"/>
          </a:xfrm>
          <a:prstGeom prst="rect">
            <a:avLst/>
          </a:prstGeom>
          <a:noFill/>
          <a:ln>
            <a:noFill/>
          </a:ln>
        </p:spPr>
      </p:pic>
      <p:pic>
        <p:nvPicPr>
          <p:cNvPr id="654" name="Google Shape;654;p4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3131458" y="2762504"/>
            <a:ext cx="635700" cy="139854"/>
          </a:xfrm>
          <a:prstGeom prst="rect">
            <a:avLst/>
          </a:prstGeom>
          <a:noFill/>
          <a:ln>
            <a:noFill/>
          </a:ln>
        </p:spPr>
      </p:pic>
      <p:pic>
        <p:nvPicPr>
          <p:cNvPr id="655" name="Google Shape;655;p4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656" name="Google Shape;656;p4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5557811" y="3831190"/>
            <a:ext cx="594300" cy="95065"/>
          </a:xfrm>
          <a:prstGeom prst="rect">
            <a:avLst/>
          </a:prstGeom>
          <a:noFill/>
          <a:ln>
            <a:noFill/>
          </a:ln>
        </p:spPr>
      </p:pic>
      <p:pic>
        <p:nvPicPr>
          <p:cNvPr id="657" name="Google Shape;657;p4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7494898" y="3781238"/>
            <a:ext cx="635700" cy="194968"/>
          </a:xfrm>
          <a:prstGeom prst="rect">
            <a:avLst/>
          </a:prstGeom>
          <a:noFill/>
          <a:ln>
            <a:noFill/>
          </a:ln>
        </p:spPr>
      </p:pic>
      <p:pic>
        <p:nvPicPr>
          <p:cNvPr id="658" name="Google Shape;658;p4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4423692" y="2764508"/>
            <a:ext cx="590650" cy="135846"/>
          </a:xfrm>
          <a:prstGeom prst="rect">
            <a:avLst/>
          </a:prstGeom>
          <a:noFill/>
          <a:ln>
            <a:noFill/>
          </a:ln>
        </p:spPr>
      </p:pic>
      <p:pic>
        <p:nvPicPr>
          <p:cNvPr id="659" name="Google Shape;659;p4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2051804" y="1516096"/>
            <a:ext cx="548700" cy="254217"/>
          </a:xfrm>
          <a:prstGeom prst="rect">
            <a:avLst/>
          </a:prstGeom>
          <a:noFill/>
          <a:ln>
            <a:noFill/>
          </a:ln>
        </p:spPr>
      </p:pic>
      <p:pic>
        <p:nvPicPr>
          <p:cNvPr id="660" name="Google Shape;660;p4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702271" y="1052424"/>
            <a:ext cx="548700" cy="190217"/>
          </a:xfrm>
          <a:prstGeom prst="rect">
            <a:avLst/>
          </a:prstGeom>
          <a:noFill/>
          <a:ln>
            <a:noFill/>
          </a:ln>
        </p:spPr>
      </p:pic>
      <p:pic>
        <p:nvPicPr>
          <p:cNvPr id="661" name="Google Shape;661;p4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6193929" y="1595657"/>
            <a:ext cx="548700" cy="95095"/>
          </a:xfrm>
          <a:prstGeom prst="rect">
            <a:avLst/>
          </a:prstGeom>
          <a:noFill/>
          <a:ln>
            <a:noFill/>
          </a:ln>
        </p:spPr>
      </p:pic>
      <p:pic>
        <p:nvPicPr>
          <p:cNvPr id="662" name="Google Shape;662;p4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8484071" y="3277055"/>
            <a:ext cx="635700" cy="116545"/>
          </a:xfrm>
          <a:prstGeom prst="rect">
            <a:avLst/>
          </a:prstGeom>
          <a:noFill/>
          <a:ln>
            <a:noFill/>
          </a:ln>
        </p:spPr>
      </p:pic>
      <p:pic>
        <p:nvPicPr>
          <p:cNvPr id="663" name="Google Shape;663;p4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1573216" y="2061862"/>
            <a:ext cx="316025" cy="370322"/>
          </a:xfrm>
          <a:prstGeom prst="rect">
            <a:avLst/>
          </a:prstGeom>
          <a:noFill/>
          <a:ln>
            <a:noFill/>
          </a:ln>
        </p:spPr>
      </p:pic>
      <p:pic>
        <p:nvPicPr>
          <p:cNvPr id="664" name="Google Shape;664;p4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7713400" y="2151630"/>
            <a:ext cx="698000" cy="190787"/>
          </a:xfrm>
          <a:prstGeom prst="rect">
            <a:avLst/>
          </a:prstGeom>
          <a:noFill/>
          <a:ln>
            <a:noFill/>
          </a:ln>
        </p:spPr>
      </p:pic>
      <p:pic>
        <p:nvPicPr>
          <p:cNvPr id="665" name="Google Shape;665;p4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8213719" y="3711416"/>
            <a:ext cx="414925" cy="334612"/>
          </a:xfrm>
          <a:prstGeom prst="rect">
            <a:avLst/>
          </a:prstGeom>
          <a:noFill/>
          <a:ln>
            <a:noFill/>
          </a:ln>
        </p:spPr>
      </p:pic>
      <p:pic>
        <p:nvPicPr>
          <p:cNvPr id="666" name="Google Shape;666;p47"/>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832218" y="1522116"/>
            <a:ext cx="590650" cy="242179"/>
          </a:xfrm>
          <a:prstGeom prst="rect">
            <a:avLst/>
          </a:prstGeom>
          <a:noFill/>
          <a:ln>
            <a:noFill/>
          </a:ln>
        </p:spPr>
      </p:pic>
      <p:pic>
        <p:nvPicPr>
          <p:cNvPr id="667" name="Google Shape;667;p4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3020141" y="3212809"/>
            <a:ext cx="414925" cy="245038"/>
          </a:xfrm>
          <a:prstGeom prst="rect">
            <a:avLst/>
          </a:prstGeom>
          <a:noFill/>
          <a:ln>
            <a:noFill/>
          </a:ln>
        </p:spPr>
      </p:pic>
      <p:pic>
        <p:nvPicPr>
          <p:cNvPr id="668" name="Google Shape;668;p47"/>
          <p:cNvPicPr preferRelativeResize="0"/>
          <p:nvPr/>
        </p:nvPicPr>
        <p:blipFill rotWithShape="1">
          <a:blip r:embed="rId67" cstate="screen">
            <a:alphaModFix/>
            <a:extLst>
              <a:ext uri="{28A0092B-C50C-407E-A947-70E740481C1C}">
                <a14:useLocalDpi xmlns:a14="http://schemas.microsoft.com/office/drawing/2010/main"/>
              </a:ext>
            </a:extLst>
          </a:blip>
          <a:srcRect/>
          <a:stretch/>
        </p:blipFill>
        <p:spPr>
          <a:xfrm>
            <a:off x="2678786" y="4295333"/>
            <a:ext cx="636000" cy="251307"/>
          </a:xfrm>
          <a:prstGeom prst="rect">
            <a:avLst/>
          </a:prstGeom>
          <a:noFill/>
          <a:ln>
            <a:noFill/>
          </a:ln>
        </p:spPr>
      </p:pic>
      <p:pic>
        <p:nvPicPr>
          <p:cNvPr id="669" name="Google Shape;669;p4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720759" y="3803729"/>
            <a:ext cx="548700" cy="149987"/>
          </a:xfrm>
          <a:prstGeom prst="rect">
            <a:avLst/>
          </a:prstGeom>
          <a:noFill/>
          <a:ln>
            <a:noFill/>
          </a:ln>
        </p:spPr>
      </p:pic>
      <p:pic>
        <p:nvPicPr>
          <p:cNvPr id="670" name="Google Shape;670;p4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959113" y="2623575"/>
            <a:ext cx="414925" cy="417711"/>
          </a:xfrm>
          <a:prstGeom prst="rect">
            <a:avLst/>
          </a:prstGeom>
          <a:noFill/>
          <a:ln>
            <a:noFill/>
          </a:ln>
        </p:spPr>
      </p:pic>
      <p:pic>
        <p:nvPicPr>
          <p:cNvPr id="671" name="Google Shape;671;p4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3821112" y="2782139"/>
            <a:ext cx="548625" cy="100585"/>
          </a:xfrm>
          <a:prstGeom prst="rect">
            <a:avLst/>
          </a:prstGeom>
          <a:noFill/>
          <a:ln>
            <a:noFill/>
          </a:ln>
        </p:spPr>
      </p:pic>
      <p:pic>
        <p:nvPicPr>
          <p:cNvPr id="672" name="Google Shape;672;p4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6195779" y="4252777"/>
            <a:ext cx="414925" cy="336418"/>
          </a:xfrm>
          <a:prstGeom prst="rect">
            <a:avLst/>
          </a:prstGeom>
          <a:noFill/>
          <a:ln>
            <a:noFill/>
          </a:ln>
        </p:spPr>
      </p:pic>
      <p:pic>
        <p:nvPicPr>
          <p:cNvPr id="673" name="Google Shape;673;p4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674" name="Google Shape;674;p47"/>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1328263" y="4319779"/>
            <a:ext cx="697975" cy="202415"/>
          </a:xfrm>
          <a:prstGeom prst="rect">
            <a:avLst/>
          </a:prstGeom>
          <a:noFill/>
          <a:ln>
            <a:noFill/>
          </a:ln>
        </p:spPr>
      </p:pic>
      <p:pic>
        <p:nvPicPr>
          <p:cNvPr id="675" name="Google Shape;675;p47"/>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4695551" y="3059955"/>
            <a:ext cx="381850" cy="550745"/>
          </a:xfrm>
          <a:prstGeom prst="rect">
            <a:avLst/>
          </a:prstGeom>
          <a:noFill/>
          <a:ln>
            <a:noFill/>
          </a:ln>
        </p:spPr>
      </p:pic>
      <p:pic>
        <p:nvPicPr>
          <p:cNvPr id="676" name="Google Shape;676;p47"/>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677" name="Google Shape;677;p47"/>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3518819" y="3245192"/>
            <a:ext cx="594300" cy="180271"/>
          </a:xfrm>
          <a:prstGeom prst="rect">
            <a:avLst/>
          </a:prstGeom>
          <a:noFill/>
          <a:ln>
            <a:noFill/>
          </a:ln>
        </p:spPr>
      </p:pic>
      <p:pic>
        <p:nvPicPr>
          <p:cNvPr id="678" name="Google Shape;678;p47"/>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2249" y="3231078"/>
            <a:ext cx="548700" cy="208500"/>
          </a:xfrm>
          <a:prstGeom prst="rect">
            <a:avLst/>
          </a:prstGeom>
          <a:noFill/>
          <a:ln>
            <a:noFill/>
          </a:ln>
        </p:spPr>
      </p:pic>
      <p:pic>
        <p:nvPicPr>
          <p:cNvPr id="679" name="Google Shape;679;p47"/>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5553917" y="1069444"/>
            <a:ext cx="743700" cy="156177"/>
          </a:xfrm>
          <a:prstGeom prst="rect">
            <a:avLst/>
          </a:prstGeom>
          <a:noFill/>
          <a:ln>
            <a:noFill/>
          </a:ln>
        </p:spPr>
      </p:pic>
      <p:pic>
        <p:nvPicPr>
          <p:cNvPr id="680" name="Google Shape;680;p47"/>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2630468" y="2027561"/>
            <a:ext cx="316025" cy="438924"/>
          </a:xfrm>
          <a:prstGeom prst="rect">
            <a:avLst/>
          </a:prstGeom>
          <a:noFill/>
          <a:ln>
            <a:noFill/>
          </a:ln>
        </p:spPr>
      </p:pic>
      <p:pic>
        <p:nvPicPr>
          <p:cNvPr id="681" name="Google Shape;681;p47"/>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6301161" y="3237708"/>
            <a:ext cx="513750" cy="195239"/>
          </a:xfrm>
          <a:prstGeom prst="rect">
            <a:avLst/>
          </a:prstGeom>
          <a:noFill/>
          <a:ln>
            <a:noFill/>
          </a:ln>
        </p:spPr>
      </p:pic>
      <p:pic>
        <p:nvPicPr>
          <p:cNvPr id="682" name="Google Shape;682;p47"/>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6898664" y="3249684"/>
            <a:ext cx="590650" cy="171288"/>
          </a:xfrm>
          <a:prstGeom prst="rect">
            <a:avLst/>
          </a:prstGeom>
          <a:noFill/>
          <a:ln>
            <a:noFill/>
          </a:ln>
        </p:spPr>
      </p:pic>
      <p:pic>
        <p:nvPicPr>
          <p:cNvPr id="683" name="Google Shape;683;p47"/>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2422662" y="3266076"/>
            <a:ext cx="513725" cy="138504"/>
          </a:xfrm>
          <a:prstGeom prst="rect">
            <a:avLst/>
          </a:prstGeom>
          <a:noFill/>
          <a:ln>
            <a:noFill/>
          </a:ln>
        </p:spPr>
      </p:pic>
      <p:pic>
        <p:nvPicPr>
          <p:cNvPr id="684" name="Google Shape;684;p47"/>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4387707" y="4193838"/>
            <a:ext cx="414925" cy="454297"/>
          </a:xfrm>
          <a:prstGeom prst="rect">
            <a:avLst/>
          </a:prstGeom>
          <a:noFill/>
          <a:ln>
            <a:noFill/>
          </a:ln>
        </p:spPr>
      </p:pic>
      <p:pic>
        <p:nvPicPr>
          <p:cNvPr id="685" name="Google Shape;685;p47"/>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8711764" y="3686288"/>
            <a:ext cx="390000" cy="384868"/>
          </a:xfrm>
          <a:prstGeom prst="rect">
            <a:avLst/>
          </a:prstGeom>
          <a:noFill/>
          <a:ln>
            <a:noFill/>
          </a:ln>
        </p:spPr>
      </p:pic>
      <p:pic>
        <p:nvPicPr>
          <p:cNvPr id="686" name="Google Shape;686;p47"/>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4583445" y="3800958"/>
            <a:ext cx="471325" cy="155527"/>
          </a:xfrm>
          <a:prstGeom prst="rect">
            <a:avLst/>
          </a:prstGeom>
          <a:noFill/>
          <a:ln>
            <a:noFill/>
          </a:ln>
        </p:spPr>
      </p:pic>
      <p:pic>
        <p:nvPicPr>
          <p:cNvPr id="687" name="Google Shape;687;p47"/>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4196873" y="3127865"/>
            <a:ext cx="414925" cy="414925"/>
          </a:xfrm>
          <a:prstGeom prst="rect">
            <a:avLst/>
          </a:prstGeom>
          <a:noFill/>
          <a:ln>
            <a:noFill/>
          </a:ln>
        </p:spPr>
      </p:pic>
      <p:pic>
        <p:nvPicPr>
          <p:cNvPr id="688" name="Google Shape;688;p47"/>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1123553" y="2076510"/>
            <a:ext cx="316025" cy="341026"/>
          </a:xfrm>
          <a:prstGeom prst="rect">
            <a:avLst/>
          </a:prstGeom>
          <a:noFill/>
          <a:ln>
            <a:noFill/>
          </a:ln>
        </p:spPr>
      </p:pic>
      <p:pic>
        <p:nvPicPr>
          <p:cNvPr id="689" name="Google Shape;689;p47"/>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690" name="Google Shape;690;p47"/>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6523308" y="2649461"/>
            <a:ext cx="381850" cy="365940"/>
          </a:xfrm>
          <a:prstGeom prst="rect">
            <a:avLst/>
          </a:prstGeom>
          <a:noFill/>
          <a:ln>
            <a:noFill/>
          </a:ln>
        </p:spPr>
      </p:pic>
      <p:pic>
        <p:nvPicPr>
          <p:cNvPr id="691" name="Google Shape;691;p47"/>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4766101" y="1477021"/>
            <a:ext cx="336800" cy="332369"/>
          </a:xfrm>
          <a:prstGeom prst="rect">
            <a:avLst/>
          </a:prstGeom>
          <a:noFill/>
          <a:ln>
            <a:noFill/>
          </a:ln>
        </p:spPr>
      </p:pic>
      <p:pic>
        <p:nvPicPr>
          <p:cNvPr id="692" name="Google Shape;692;p47"/>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3422697" y="1036226"/>
            <a:ext cx="513725" cy="222614"/>
          </a:xfrm>
          <a:prstGeom prst="rect">
            <a:avLst/>
          </a:prstGeom>
          <a:noFill/>
          <a:ln>
            <a:noFill/>
          </a:ln>
        </p:spPr>
      </p:pic>
      <p:pic>
        <p:nvPicPr>
          <p:cNvPr id="693" name="Google Shape;693;p47"/>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5532080" y="4341746"/>
            <a:ext cx="594300" cy="158480"/>
          </a:xfrm>
          <a:prstGeom prst="rect">
            <a:avLst/>
          </a:prstGeom>
          <a:noFill/>
          <a:ln>
            <a:noFill/>
          </a:ln>
        </p:spPr>
      </p:pic>
      <p:pic>
        <p:nvPicPr>
          <p:cNvPr id="694" name="Google Shape;694;p47"/>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6680103" y="4349367"/>
            <a:ext cx="661100" cy="143238"/>
          </a:xfrm>
          <a:prstGeom prst="rect">
            <a:avLst/>
          </a:prstGeom>
          <a:noFill/>
          <a:ln>
            <a:noFill/>
          </a:ln>
        </p:spPr>
      </p:pic>
      <p:pic>
        <p:nvPicPr>
          <p:cNvPr id="695" name="Google Shape;695;p47"/>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7410602" y="4346356"/>
            <a:ext cx="758950" cy="149260"/>
          </a:xfrm>
          <a:prstGeom prst="rect">
            <a:avLst/>
          </a:prstGeom>
          <a:noFill/>
          <a:ln>
            <a:noFill/>
          </a:ln>
        </p:spPr>
      </p:pic>
      <p:pic>
        <p:nvPicPr>
          <p:cNvPr id="696" name="Google Shape;696;p47"/>
          <p:cNvPicPr preferRelativeResize="0"/>
          <p:nvPr/>
        </p:nvPicPr>
        <p:blipFill rotWithShape="1">
          <a:blip r:embed="rId95" cstate="screen">
            <a:alphaModFix/>
            <a:extLst>
              <a:ext uri="{28A0092B-C50C-407E-A947-70E740481C1C}">
                <a14:useLocalDpi xmlns:a14="http://schemas.microsoft.com/office/drawing/2010/main"/>
              </a:ext>
            </a:extLst>
          </a:blip>
          <a:srcRect/>
          <a:stretch/>
        </p:blipFill>
        <p:spPr>
          <a:xfrm>
            <a:off x="6171573" y="2131081"/>
            <a:ext cx="548700" cy="231884"/>
          </a:xfrm>
          <a:prstGeom prst="rect">
            <a:avLst/>
          </a:prstGeom>
          <a:noFill/>
          <a:ln>
            <a:noFill/>
          </a:ln>
        </p:spPr>
      </p:pic>
      <p:pic>
        <p:nvPicPr>
          <p:cNvPr id="697" name="Google Shape;697;p47"/>
          <p:cNvPicPr preferRelativeResize="0"/>
          <p:nvPr/>
        </p:nvPicPr>
        <p:blipFill>
          <a:blip r:embed="rId96" cstate="screen">
            <a:alphaModFix/>
            <a:extLst>
              <a:ext uri="{28A0092B-C50C-407E-A947-70E740481C1C}">
                <a14:useLocalDpi xmlns:a14="http://schemas.microsoft.com/office/drawing/2010/main"/>
              </a:ext>
            </a:extLst>
          </a:blip>
          <a:stretch>
            <a:fillRect/>
          </a:stretch>
        </p:blipFill>
        <p:spPr>
          <a:xfrm>
            <a:off x="7573068" y="3267769"/>
            <a:ext cx="827250" cy="135118"/>
          </a:xfrm>
          <a:prstGeom prst="rect">
            <a:avLst/>
          </a:prstGeom>
          <a:noFill/>
          <a:ln>
            <a:noFill/>
          </a:ln>
        </p:spPr>
      </p:pic>
      <p:pic>
        <p:nvPicPr>
          <p:cNvPr id="698" name="Google Shape;698;p47"/>
          <p:cNvPicPr preferRelativeResize="0"/>
          <p:nvPr/>
        </p:nvPicPr>
        <p:blipFill>
          <a:blip r:embed="rId97" cstate="screen">
            <a:alphaModFix/>
            <a:extLst>
              <a:ext uri="{28A0092B-C50C-407E-A947-70E740481C1C}">
                <a14:useLocalDpi xmlns:a14="http://schemas.microsoft.com/office/drawing/2010/main"/>
              </a:ext>
            </a:extLst>
          </a:blip>
          <a:stretch>
            <a:fillRect/>
          </a:stretch>
        </p:blipFill>
        <p:spPr>
          <a:xfrm>
            <a:off x="4148708" y="1427272"/>
            <a:ext cx="471325" cy="431865"/>
          </a:xfrm>
          <a:prstGeom prst="rect">
            <a:avLst/>
          </a:prstGeom>
          <a:noFill/>
          <a:ln>
            <a:noFill/>
          </a:ln>
        </p:spPr>
      </p:pic>
      <p:pic>
        <p:nvPicPr>
          <p:cNvPr id="699" name="Google Shape;699;p47"/>
          <p:cNvPicPr preferRelativeResize="0"/>
          <p:nvPr/>
        </p:nvPicPr>
        <p:blipFill>
          <a:blip r:embed="rId98" cstate="screen">
            <a:alphaModFix/>
            <a:extLst>
              <a:ext uri="{28A0092B-C50C-407E-A947-70E740481C1C}">
                <a14:useLocalDpi xmlns:a14="http://schemas.microsoft.com/office/drawing/2010/main"/>
              </a:ext>
            </a:extLst>
          </a:blip>
          <a:stretch>
            <a:fillRect/>
          </a:stretch>
        </p:blipFill>
        <p:spPr>
          <a:xfrm>
            <a:off x="2168434" y="994451"/>
            <a:ext cx="336800" cy="306164"/>
          </a:xfrm>
          <a:prstGeom prst="rect">
            <a:avLst/>
          </a:prstGeom>
          <a:noFill/>
          <a:ln>
            <a:noFill/>
          </a:ln>
        </p:spPr>
      </p:pic>
      <p:pic>
        <p:nvPicPr>
          <p:cNvPr id="700" name="Google Shape;700;p47"/>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3366640" y="1530842"/>
            <a:ext cx="636000" cy="224727"/>
          </a:xfrm>
          <a:prstGeom prst="rect">
            <a:avLst/>
          </a:prstGeom>
          <a:noFill/>
          <a:ln>
            <a:noFill/>
          </a:ln>
        </p:spPr>
      </p:pic>
      <p:pic>
        <p:nvPicPr>
          <p:cNvPr id="701" name="Google Shape;701;p47"/>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8545039" y="2065404"/>
            <a:ext cx="513750" cy="363239"/>
          </a:xfrm>
          <a:prstGeom prst="rect">
            <a:avLst/>
          </a:prstGeom>
          <a:noFill/>
          <a:ln>
            <a:noFill/>
          </a:ln>
        </p:spPr>
      </p:pic>
      <p:pic>
        <p:nvPicPr>
          <p:cNvPr id="702" name="Google Shape;702;p47"/>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10248" y="3734580"/>
            <a:ext cx="827250" cy="288284"/>
          </a:xfrm>
          <a:prstGeom prst="rect">
            <a:avLst/>
          </a:prstGeom>
          <a:noFill/>
          <a:ln>
            <a:noFill/>
          </a:ln>
        </p:spPr>
      </p:pic>
      <p:pic>
        <p:nvPicPr>
          <p:cNvPr id="703" name="Google Shape;703;p47"/>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3384185" y="4342341"/>
            <a:ext cx="548700" cy="157291"/>
          </a:xfrm>
          <a:prstGeom prst="rect">
            <a:avLst/>
          </a:prstGeom>
          <a:noFill/>
          <a:ln>
            <a:noFill/>
          </a:ln>
        </p:spPr>
      </p:pic>
      <p:pic>
        <p:nvPicPr>
          <p:cNvPr id="704" name="Google Shape;704;p47"/>
          <p:cNvPicPr preferRelativeResize="0"/>
          <p:nvPr/>
        </p:nvPicPr>
        <p:blipFill>
          <a:blip r:embed="rId103" cstate="screen">
            <a:alphaModFix/>
            <a:extLst>
              <a:ext uri="{28A0092B-C50C-407E-A947-70E740481C1C}">
                <a14:useLocalDpi xmlns:a14="http://schemas.microsoft.com/office/drawing/2010/main"/>
              </a:ext>
            </a:extLst>
          </a:blip>
          <a:stretch>
            <a:fillRect/>
          </a:stretch>
        </p:blipFill>
        <p:spPr>
          <a:xfrm>
            <a:off x="2088938" y="3771725"/>
            <a:ext cx="548700" cy="213993"/>
          </a:xfrm>
          <a:prstGeom prst="rect">
            <a:avLst/>
          </a:prstGeom>
          <a:noFill/>
          <a:ln>
            <a:noFill/>
          </a:ln>
        </p:spPr>
      </p:pic>
      <p:pic>
        <p:nvPicPr>
          <p:cNvPr id="705" name="Google Shape;705;p47"/>
          <p:cNvPicPr preferRelativeResize="0"/>
          <p:nvPr/>
        </p:nvPicPr>
        <p:blipFill>
          <a:blip r:embed="rId104" cstate="screen">
            <a:alphaModFix/>
            <a:extLst>
              <a:ext uri="{28A0092B-C50C-407E-A947-70E740481C1C}">
                <a14:useLocalDpi xmlns:a14="http://schemas.microsoft.com/office/drawing/2010/main"/>
              </a:ext>
            </a:extLst>
          </a:blip>
          <a:stretch>
            <a:fillRect/>
          </a:stretch>
        </p:blipFill>
        <p:spPr>
          <a:xfrm>
            <a:off x="2094875" y="2671343"/>
            <a:ext cx="414925" cy="322177"/>
          </a:xfrm>
          <a:prstGeom prst="rect">
            <a:avLst/>
          </a:prstGeom>
          <a:noFill/>
          <a:ln>
            <a:noFill/>
          </a:ln>
        </p:spPr>
      </p:pic>
      <p:pic>
        <p:nvPicPr>
          <p:cNvPr id="706" name="Google Shape;706;p47"/>
          <p:cNvPicPr preferRelativeResize="0"/>
          <p:nvPr/>
        </p:nvPicPr>
        <p:blipFill>
          <a:blip r:embed="rId105" cstate="screen">
            <a:alphaModFix/>
            <a:extLst>
              <a:ext uri="{28A0092B-C50C-407E-A947-70E740481C1C}">
                <a14:useLocalDpi xmlns:a14="http://schemas.microsoft.com/office/drawing/2010/main"/>
              </a:ext>
            </a:extLst>
          </a:blip>
          <a:stretch>
            <a:fillRect/>
          </a:stretch>
        </p:blipFill>
        <p:spPr>
          <a:xfrm>
            <a:off x="7427992" y="2681906"/>
            <a:ext cx="758950" cy="301050"/>
          </a:xfrm>
          <a:prstGeom prst="rect">
            <a:avLst/>
          </a:prstGeom>
          <a:noFill/>
          <a:ln>
            <a:noFill/>
          </a:ln>
        </p:spPr>
      </p:pic>
      <p:pic>
        <p:nvPicPr>
          <p:cNvPr id="707" name="Google Shape;707;p47"/>
          <p:cNvPicPr preferRelativeResize="0"/>
          <p:nvPr/>
        </p:nvPicPr>
        <p:blipFill>
          <a:blip r:embed="rId106" cstate="screen">
            <a:alphaModFix/>
            <a:extLst>
              <a:ext uri="{28A0092B-C50C-407E-A947-70E740481C1C}">
                <a14:useLocalDpi xmlns:a14="http://schemas.microsoft.com/office/drawing/2010/main"/>
              </a:ext>
            </a:extLst>
          </a:blip>
          <a:stretch>
            <a:fillRect/>
          </a:stretch>
        </p:blipFill>
        <p:spPr>
          <a:xfrm>
            <a:off x="1446621" y="2756818"/>
            <a:ext cx="594299" cy="151227"/>
          </a:xfrm>
          <a:prstGeom prst="rect">
            <a:avLst/>
          </a:prstGeom>
          <a:noFill/>
          <a:ln>
            <a:noFill/>
          </a:ln>
        </p:spPr>
      </p:pic>
      <p:pic>
        <p:nvPicPr>
          <p:cNvPr id="708" name="Google Shape;708;p47"/>
          <p:cNvPicPr preferRelativeResize="0"/>
          <p:nvPr/>
        </p:nvPicPr>
        <p:blipFill>
          <a:blip r:embed="rId107" cstate="screen">
            <a:alphaModFix/>
            <a:extLst>
              <a:ext uri="{28A0092B-C50C-407E-A947-70E740481C1C}">
                <a14:useLocalDpi xmlns:a14="http://schemas.microsoft.com/office/drawing/2010/main"/>
              </a:ext>
            </a:extLst>
          </a:blip>
          <a:stretch>
            <a:fillRect/>
          </a:stretch>
        </p:blipFill>
        <p:spPr>
          <a:xfrm>
            <a:off x="1457193" y="3822031"/>
            <a:ext cx="548625" cy="113382"/>
          </a:xfrm>
          <a:prstGeom prst="rect">
            <a:avLst/>
          </a:prstGeom>
          <a:noFill/>
          <a:ln>
            <a:noFill/>
          </a:ln>
        </p:spPr>
      </p:pic>
    </p:spTree>
    <p:extLst>
      <p:ext uri="{BB962C8B-B14F-4D97-AF65-F5344CB8AC3E}">
        <p14:creationId xmlns:p14="http://schemas.microsoft.com/office/powerpoint/2010/main" val="24630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498274"/>
            <a:ext cx="8772674" cy="3270724"/>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endParaRPr lang="en-US" altLang="zh-CN"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94526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74887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314189"/>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5903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221795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1" name="Google Shape;131;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2" name="Google Shape;132;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3" name="Google Shape;133;p22"/>
          <p:cNvGrpSpPr/>
          <p:nvPr/>
        </p:nvGrpSpPr>
        <p:grpSpPr>
          <a:xfrm>
            <a:off x="4707643" y="1784417"/>
            <a:ext cx="594775" cy="713015"/>
            <a:chOff x="7698193" y="1705238"/>
            <a:chExt cx="594300" cy="852787"/>
          </a:xfrm>
        </p:grpSpPr>
        <p:sp>
          <p:nvSpPr>
            <p:cNvPr id="134" name="Google Shape;134;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5" name="Google Shape;135;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6" name="Google Shape;136;p22"/>
          <p:cNvGrpSpPr/>
          <p:nvPr/>
        </p:nvGrpSpPr>
        <p:grpSpPr>
          <a:xfrm>
            <a:off x="6804626" y="1770053"/>
            <a:ext cx="500200" cy="741725"/>
            <a:chOff x="3778168" y="2551500"/>
            <a:chExt cx="499800" cy="887125"/>
          </a:xfrm>
        </p:grpSpPr>
        <p:pic>
          <p:nvPicPr>
            <p:cNvPr id="137" name="Google Shape;137;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8" name="Google Shape;138;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39" name="Google Shape;139;p22"/>
          <p:cNvGrpSpPr/>
          <p:nvPr/>
        </p:nvGrpSpPr>
        <p:grpSpPr>
          <a:xfrm>
            <a:off x="297238" y="1805696"/>
            <a:ext cx="640560" cy="670457"/>
            <a:chOff x="688203" y="1783576"/>
            <a:chExt cx="731400" cy="801886"/>
          </a:xfrm>
        </p:grpSpPr>
        <p:sp>
          <p:nvSpPr>
            <p:cNvPr id="140" name="Google Shape;140;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1" name="Google Shape;141;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2" name="Google Shape;142;p22"/>
          <p:cNvGrpSpPr/>
          <p:nvPr/>
        </p:nvGrpSpPr>
        <p:grpSpPr>
          <a:xfrm>
            <a:off x="2968058" y="1766280"/>
            <a:ext cx="666891" cy="749290"/>
            <a:chOff x="3676320" y="1689289"/>
            <a:chExt cx="731400" cy="896173"/>
          </a:xfrm>
        </p:grpSpPr>
        <p:pic>
          <p:nvPicPr>
            <p:cNvPr id="143" name="Google Shape;143;p2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4" name="Google Shape;144;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5" name="Google Shape;145;p22"/>
          <p:cNvGrpSpPr/>
          <p:nvPr/>
        </p:nvGrpSpPr>
        <p:grpSpPr>
          <a:xfrm>
            <a:off x="6659038" y="4168834"/>
            <a:ext cx="718800" cy="790113"/>
            <a:chOff x="6659038" y="4168834"/>
            <a:chExt cx="718800" cy="790113"/>
          </a:xfrm>
        </p:grpSpPr>
        <p:sp>
          <p:nvSpPr>
            <p:cNvPr id="146" name="Google Shape;146;p22"/>
            <p:cNvSpPr txBox="1"/>
            <p:nvPr/>
          </p:nvSpPr>
          <p:spPr>
            <a:xfrm>
              <a:off x="6659038" y="4593247"/>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可观测性框架’</a:t>
              </a:r>
              <a:endParaRPr lang="zh-CN" altLang="en-US" sz="700" dirty="0"/>
            </a:p>
          </p:txBody>
        </p:sp>
        <p:pic>
          <p:nvPicPr>
            <p:cNvPr id="147" name="Google Shape;147;p22"/>
            <p:cNvPicPr preferRelativeResize="0"/>
            <p:nvPr/>
          </p:nvPicPr>
          <p:blipFill rotWithShape="1">
            <a:blip r:embed="rId7" cstate="screen">
              <a:alphaModFix/>
              <a:extLst>
                <a:ext uri="{28A0092B-C50C-407E-A947-70E740481C1C}">
                  <a14:useLocalDpi xmlns:a14="http://schemas.microsoft.com/office/drawing/2010/main"/>
                </a:ext>
              </a:extLst>
            </a:blip>
            <a:srcRect t="-5327" r="-4657" b="-2292"/>
            <a:stretch/>
          </p:blipFill>
          <p:spPr>
            <a:xfrm>
              <a:off x="6690088" y="4168834"/>
              <a:ext cx="656700" cy="394991"/>
            </a:xfrm>
            <a:prstGeom prst="rect">
              <a:avLst/>
            </a:prstGeom>
            <a:noFill/>
            <a:ln>
              <a:noFill/>
            </a:ln>
          </p:spPr>
        </p:pic>
      </p:grpSp>
      <p:grpSp>
        <p:nvGrpSpPr>
          <p:cNvPr id="148" name="Google Shape;148;p22"/>
          <p:cNvGrpSpPr/>
          <p:nvPr/>
        </p:nvGrpSpPr>
        <p:grpSpPr>
          <a:xfrm>
            <a:off x="5076913" y="4181170"/>
            <a:ext cx="621900" cy="684329"/>
            <a:chOff x="6490324" y="1721296"/>
            <a:chExt cx="621900" cy="684329"/>
          </a:xfrm>
        </p:grpSpPr>
        <p:sp>
          <p:nvSpPr>
            <p:cNvPr id="149" name="Google Shape;149;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0" name="Google Shape;150;p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1" name="Google Shape;151;p22"/>
          <p:cNvGrpSpPr/>
          <p:nvPr/>
        </p:nvGrpSpPr>
        <p:grpSpPr>
          <a:xfrm>
            <a:off x="3539187" y="1697735"/>
            <a:ext cx="640560" cy="886382"/>
            <a:chOff x="4439760" y="1525324"/>
            <a:chExt cx="731400" cy="1060139"/>
          </a:xfrm>
        </p:grpSpPr>
        <p:sp>
          <p:nvSpPr>
            <p:cNvPr id="152" name="Google Shape;152;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3" name="Google Shape;153;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4" name="Google Shape;154;p22"/>
          <p:cNvGrpSpPr/>
          <p:nvPr/>
        </p:nvGrpSpPr>
        <p:grpSpPr>
          <a:xfrm>
            <a:off x="8120345" y="1765537"/>
            <a:ext cx="622421" cy="750775"/>
            <a:chOff x="7516618" y="1687513"/>
            <a:chExt cx="731400" cy="897949"/>
          </a:xfrm>
        </p:grpSpPr>
        <p:sp>
          <p:nvSpPr>
            <p:cNvPr id="155" name="Google Shape;155;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6" name="Google Shape;156;p2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7" name="Google Shape;157;p22"/>
          <p:cNvGrpSpPr/>
          <p:nvPr/>
        </p:nvGrpSpPr>
        <p:grpSpPr>
          <a:xfrm>
            <a:off x="5604930" y="4071784"/>
            <a:ext cx="558300" cy="903102"/>
            <a:chOff x="6196995" y="1654923"/>
            <a:chExt cx="558300" cy="903102"/>
          </a:xfrm>
        </p:grpSpPr>
        <p:sp>
          <p:nvSpPr>
            <p:cNvPr id="158" name="Google Shape;158;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159" name="Google Shape;159;p22"/>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0" name="Google Shape;160;p22"/>
          <p:cNvGrpSpPr/>
          <p:nvPr/>
        </p:nvGrpSpPr>
        <p:grpSpPr>
          <a:xfrm>
            <a:off x="3750253" y="3099661"/>
            <a:ext cx="794274" cy="905820"/>
            <a:chOff x="5348860" y="1652205"/>
            <a:chExt cx="718800" cy="905820"/>
          </a:xfrm>
        </p:grpSpPr>
        <p:sp>
          <p:nvSpPr>
            <p:cNvPr id="161" name="Google Shape;161;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2" name="Google Shape;162;p2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3" name="Google Shape;163;p22"/>
          <p:cNvGrpSpPr/>
          <p:nvPr/>
        </p:nvGrpSpPr>
        <p:grpSpPr>
          <a:xfrm>
            <a:off x="4083985" y="1782549"/>
            <a:ext cx="719420" cy="716751"/>
            <a:chOff x="5282124" y="1728207"/>
            <a:chExt cx="766400" cy="857256"/>
          </a:xfrm>
        </p:grpSpPr>
        <p:sp>
          <p:nvSpPr>
            <p:cNvPr id="164" name="Google Shape;164;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165" name="Google Shape;165;p2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6" name="Google Shape;166;p22"/>
          <p:cNvGrpSpPr/>
          <p:nvPr/>
        </p:nvGrpSpPr>
        <p:grpSpPr>
          <a:xfrm>
            <a:off x="5669667" y="1778380"/>
            <a:ext cx="599602" cy="725089"/>
            <a:chOff x="6117839" y="1718235"/>
            <a:chExt cx="731400" cy="867228"/>
          </a:xfrm>
        </p:grpSpPr>
        <p:sp>
          <p:nvSpPr>
            <p:cNvPr id="167" name="Google Shape;167;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8" name="Google Shape;168;p2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69" name="Google Shape;169;p22"/>
          <p:cNvGrpSpPr/>
          <p:nvPr/>
        </p:nvGrpSpPr>
        <p:grpSpPr>
          <a:xfrm>
            <a:off x="2445640" y="1776930"/>
            <a:ext cx="618179" cy="727989"/>
            <a:chOff x="3022681" y="1714767"/>
            <a:chExt cx="731400" cy="870696"/>
          </a:xfrm>
        </p:grpSpPr>
        <p:pic>
          <p:nvPicPr>
            <p:cNvPr id="170" name="Google Shape;170;p2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1" name="Google Shape;171;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2" name="Google Shape;172;p22"/>
          <p:cNvGrpSpPr/>
          <p:nvPr/>
        </p:nvGrpSpPr>
        <p:grpSpPr>
          <a:xfrm>
            <a:off x="1375498" y="1786163"/>
            <a:ext cx="594775" cy="709505"/>
            <a:chOff x="4971855" y="2590037"/>
            <a:chExt cx="594300" cy="848588"/>
          </a:xfrm>
        </p:grpSpPr>
        <p:pic>
          <p:nvPicPr>
            <p:cNvPr id="173" name="Google Shape;173;p2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4" name="Google Shape;174;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5" name="Google Shape;175;p22"/>
          <p:cNvGrpSpPr/>
          <p:nvPr/>
        </p:nvGrpSpPr>
        <p:grpSpPr>
          <a:xfrm>
            <a:off x="5206657" y="1776504"/>
            <a:ext cx="558771" cy="728822"/>
            <a:chOff x="5711049" y="2566933"/>
            <a:chExt cx="617700" cy="871692"/>
          </a:xfrm>
        </p:grpSpPr>
        <p:pic>
          <p:nvPicPr>
            <p:cNvPr id="176" name="Google Shape;176;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7" name="Google Shape;177;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8" name="Google Shape;178;p22"/>
          <p:cNvGrpSpPr/>
          <p:nvPr/>
        </p:nvGrpSpPr>
        <p:grpSpPr>
          <a:xfrm>
            <a:off x="5308194" y="3217050"/>
            <a:ext cx="580882" cy="671043"/>
            <a:chOff x="5228693" y="3309340"/>
            <a:chExt cx="580882" cy="671043"/>
          </a:xfrm>
        </p:grpSpPr>
        <p:pic>
          <p:nvPicPr>
            <p:cNvPr id="179" name="Google Shape;179;p2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301963" y="3309340"/>
              <a:ext cx="358525" cy="324457"/>
            </a:xfrm>
            <a:prstGeom prst="rect">
              <a:avLst/>
            </a:prstGeom>
            <a:noFill/>
            <a:ln>
              <a:noFill/>
            </a:ln>
          </p:spPr>
        </p:pic>
        <p:sp>
          <p:nvSpPr>
            <p:cNvPr id="180" name="Google Shape;180;p22"/>
            <p:cNvSpPr txBox="1"/>
            <p:nvPr/>
          </p:nvSpPr>
          <p:spPr>
            <a:xfrm>
              <a:off x="5228693" y="3614683"/>
              <a:ext cx="580882" cy="365700"/>
            </a:xfrm>
            <a:prstGeom prst="rect">
              <a:avLst/>
            </a:prstGeom>
            <a:noFill/>
            <a:ln>
              <a:noFill/>
            </a:ln>
          </p:spPr>
          <p:txBody>
            <a:bodyPr spcFirstLastPara="1" wrap="square" lIns="91425" tIns="91425" rIns="91425" bIns="91425" anchor="t" anchorCtr="0">
              <a:noAutofit/>
            </a:bodyPr>
            <a:lstStyle/>
            <a:p>
              <a:pPr lvl="0" algn="ctr"/>
              <a:r>
                <a:rPr lang="zh-CN" altLang="en-US" sz="700"/>
                <a:t>容器运行时间</a:t>
              </a:r>
              <a:endParaRPr lang="zh-CN" altLang="en-US" sz="700" dirty="0"/>
            </a:p>
          </p:txBody>
        </p:sp>
      </p:grpSp>
      <p:grpSp>
        <p:nvGrpSpPr>
          <p:cNvPr id="181" name="Google Shape;181;p22"/>
          <p:cNvGrpSpPr/>
          <p:nvPr/>
        </p:nvGrpSpPr>
        <p:grpSpPr>
          <a:xfrm>
            <a:off x="-225180" y="1776480"/>
            <a:ext cx="618179" cy="728771"/>
            <a:chOff x="-89937" y="1685079"/>
            <a:chExt cx="731400" cy="900384"/>
          </a:xfrm>
        </p:grpSpPr>
        <p:pic>
          <p:nvPicPr>
            <p:cNvPr id="182" name="Google Shape;182;p2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3" name="Google Shape;183;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4" name="Google Shape;184;p22"/>
          <p:cNvGrpSpPr/>
          <p:nvPr/>
        </p:nvGrpSpPr>
        <p:grpSpPr>
          <a:xfrm>
            <a:off x="1874512" y="1755822"/>
            <a:ext cx="666891" cy="770205"/>
            <a:chOff x="2251247" y="1664275"/>
            <a:chExt cx="731400" cy="921188"/>
          </a:xfrm>
        </p:grpSpPr>
        <p:pic>
          <p:nvPicPr>
            <p:cNvPr id="185" name="Google Shape;185;p2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6" name="Google Shape;186;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7" name="Google Shape;187;p22"/>
          <p:cNvGrpSpPr/>
          <p:nvPr/>
        </p:nvGrpSpPr>
        <p:grpSpPr>
          <a:xfrm>
            <a:off x="8033127" y="3196509"/>
            <a:ext cx="831300" cy="712124"/>
            <a:chOff x="1168975" y="3039326"/>
            <a:chExt cx="831300" cy="712124"/>
          </a:xfrm>
        </p:grpSpPr>
        <p:sp>
          <p:nvSpPr>
            <p:cNvPr id="188" name="Google Shape;188;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89" name="Google Shape;189;p2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0" name="Google Shape;190;p22"/>
          <p:cNvGrpSpPr/>
          <p:nvPr/>
        </p:nvGrpSpPr>
        <p:grpSpPr>
          <a:xfrm>
            <a:off x="8647005" y="1771894"/>
            <a:ext cx="666891" cy="738061"/>
            <a:chOff x="8442058" y="1702720"/>
            <a:chExt cx="731400" cy="882742"/>
          </a:xfrm>
        </p:grpSpPr>
        <p:sp>
          <p:nvSpPr>
            <p:cNvPr id="191" name="Google Shape;191;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2" name="Google Shape;192;p22"/>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3" name="Google Shape;193;p22"/>
          <p:cNvGrpSpPr/>
          <p:nvPr/>
        </p:nvGrpSpPr>
        <p:grpSpPr>
          <a:xfrm>
            <a:off x="7588259" y="3117954"/>
            <a:ext cx="662005" cy="869235"/>
            <a:chOff x="4370625" y="4027390"/>
            <a:chExt cx="599100" cy="869235"/>
          </a:xfrm>
        </p:grpSpPr>
        <p:pic>
          <p:nvPicPr>
            <p:cNvPr id="194" name="Google Shape;194;p2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5" name="Google Shape;195;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96" name="Google Shape;196;p22"/>
          <p:cNvGrpSpPr/>
          <p:nvPr/>
        </p:nvGrpSpPr>
        <p:grpSpPr>
          <a:xfrm>
            <a:off x="-135919" y="3088408"/>
            <a:ext cx="922566" cy="928326"/>
            <a:chOff x="8309850" y="2558024"/>
            <a:chExt cx="834901" cy="928326"/>
          </a:xfrm>
        </p:grpSpPr>
        <p:pic>
          <p:nvPicPr>
            <p:cNvPr id="197" name="Google Shape;197;p22"/>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98" name="Google Shape;198;p22"/>
            <p:cNvSpPr txBox="1"/>
            <p:nvPr/>
          </p:nvSpPr>
          <p:spPr>
            <a:xfrm>
              <a:off x="8309850" y="3074750"/>
              <a:ext cx="834901"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99" name="Google Shape;199;p22"/>
          <p:cNvGrpSpPr/>
          <p:nvPr/>
        </p:nvGrpSpPr>
        <p:grpSpPr>
          <a:xfrm>
            <a:off x="6624265" y="3143427"/>
            <a:ext cx="736262" cy="818288"/>
            <a:chOff x="4086778" y="4078341"/>
            <a:chExt cx="666300" cy="818288"/>
          </a:xfrm>
        </p:grpSpPr>
        <p:sp>
          <p:nvSpPr>
            <p:cNvPr id="200" name="Google Shape;200;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1" name="Google Shape;201;p22"/>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2" name="Google Shape;202;p22"/>
          <p:cNvGrpSpPr/>
          <p:nvPr/>
        </p:nvGrpSpPr>
        <p:grpSpPr>
          <a:xfrm>
            <a:off x="842036" y="1749149"/>
            <a:ext cx="629223" cy="783640"/>
            <a:chOff x="1466343" y="1648206"/>
            <a:chExt cx="731400" cy="937257"/>
          </a:xfrm>
        </p:grpSpPr>
        <p:pic>
          <p:nvPicPr>
            <p:cNvPr id="203" name="Google Shape;203;p22"/>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4" name="Google Shape;204;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5" name="Google Shape;205;p22"/>
          <p:cNvGrpSpPr/>
          <p:nvPr/>
        </p:nvGrpSpPr>
        <p:grpSpPr>
          <a:xfrm>
            <a:off x="7209064" y="1848790"/>
            <a:ext cx="599602" cy="584267"/>
            <a:chOff x="6862978" y="1886662"/>
            <a:chExt cx="731400" cy="698800"/>
          </a:xfrm>
        </p:grpSpPr>
        <p:sp>
          <p:nvSpPr>
            <p:cNvPr id="206" name="Google Shape;206;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07" name="Google Shape;207;p22"/>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08" name="Google Shape;208;p22"/>
          <p:cNvGrpSpPr/>
          <p:nvPr/>
        </p:nvGrpSpPr>
        <p:grpSpPr>
          <a:xfrm>
            <a:off x="6173507" y="1797564"/>
            <a:ext cx="726881" cy="686671"/>
            <a:chOff x="-26675" y="4075350"/>
            <a:chExt cx="726300" cy="821278"/>
          </a:xfrm>
        </p:grpSpPr>
        <p:pic>
          <p:nvPicPr>
            <p:cNvPr id="209" name="Google Shape;209;p22"/>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0" name="Google Shape;210;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1" name="Google Shape;211;p22"/>
          <p:cNvGrpSpPr/>
          <p:nvPr/>
        </p:nvGrpSpPr>
        <p:grpSpPr>
          <a:xfrm>
            <a:off x="7712904" y="1779716"/>
            <a:ext cx="503202" cy="722367"/>
            <a:chOff x="639525" y="4032653"/>
            <a:chExt cx="502800" cy="863972"/>
          </a:xfrm>
        </p:grpSpPr>
        <p:pic>
          <p:nvPicPr>
            <p:cNvPr id="212" name="Google Shape;212;p22"/>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3" name="Google Shape;213;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4" name="Google Shape;214;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5" name="Google Shape;215;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16" name="Google Shape;216;p22"/>
          <p:cNvGrpSpPr/>
          <p:nvPr/>
        </p:nvGrpSpPr>
        <p:grpSpPr>
          <a:xfrm>
            <a:off x="4327390" y="3183684"/>
            <a:ext cx="656701" cy="737775"/>
            <a:chOff x="2706244" y="3113777"/>
            <a:chExt cx="594300" cy="737775"/>
          </a:xfrm>
        </p:grpSpPr>
        <p:sp>
          <p:nvSpPr>
            <p:cNvPr id="217" name="Google Shape;217;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18" name="Google Shape;218;p22"/>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19" name="Google Shape;219;p22"/>
          <p:cNvGrpSpPr/>
          <p:nvPr/>
        </p:nvGrpSpPr>
        <p:grpSpPr>
          <a:xfrm>
            <a:off x="7355592" y="4141183"/>
            <a:ext cx="704100" cy="764302"/>
            <a:chOff x="3734652" y="4018473"/>
            <a:chExt cx="704100" cy="764302"/>
          </a:xfrm>
        </p:grpSpPr>
        <p:pic>
          <p:nvPicPr>
            <p:cNvPr id="220" name="Google Shape;220;p22"/>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1" name="Google Shape;221;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2" name="Google Shape;222;p22"/>
          <p:cNvGrpSpPr/>
          <p:nvPr/>
        </p:nvGrpSpPr>
        <p:grpSpPr>
          <a:xfrm>
            <a:off x="7965809" y="4103084"/>
            <a:ext cx="617699" cy="840500"/>
            <a:chOff x="7877424" y="4018475"/>
            <a:chExt cx="617699" cy="840500"/>
          </a:xfrm>
        </p:grpSpPr>
        <p:pic>
          <p:nvPicPr>
            <p:cNvPr id="223" name="Google Shape;223;p22"/>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4" name="Google Shape;224;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p>
          </p:txBody>
        </p:sp>
      </p:grpSp>
      <p:grpSp>
        <p:nvGrpSpPr>
          <p:cNvPr id="225" name="Google Shape;225;p22"/>
          <p:cNvGrpSpPr/>
          <p:nvPr/>
        </p:nvGrpSpPr>
        <p:grpSpPr>
          <a:xfrm>
            <a:off x="4766955" y="3148172"/>
            <a:ext cx="682559" cy="808799"/>
            <a:chOff x="2727350" y="3109826"/>
            <a:chExt cx="617700" cy="808799"/>
          </a:xfrm>
        </p:grpSpPr>
        <p:pic>
          <p:nvPicPr>
            <p:cNvPr id="226" name="Google Shape;226;p22"/>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27" name="Google Shape;227;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28" name="Google Shape;228;p22"/>
          <p:cNvGrpSpPr/>
          <p:nvPr/>
        </p:nvGrpSpPr>
        <p:grpSpPr>
          <a:xfrm>
            <a:off x="2748247" y="4107772"/>
            <a:ext cx="599100" cy="831125"/>
            <a:chOff x="8479298" y="3022825"/>
            <a:chExt cx="599100" cy="831125"/>
          </a:xfrm>
        </p:grpSpPr>
        <p:sp>
          <p:nvSpPr>
            <p:cNvPr id="229" name="Google Shape;229;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30" name="Google Shape;230;p22"/>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1" name="Google Shape;231;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2" name="Google Shape;232;p22"/>
          <p:cNvGrpSpPr/>
          <p:nvPr/>
        </p:nvGrpSpPr>
        <p:grpSpPr>
          <a:xfrm>
            <a:off x="1146773" y="3184319"/>
            <a:ext cx="922565" cy="736505"/>
            <a:chOff x="772009" y="3240867"/>
            <a:chExt cx="834900" cy="736505"/>
          </a:xfrm>
        </p:grpSpPr>
        <p:sp>
          <p:nvSpPr>
            <p:cNvPr id="233" name="Google Shape;233;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lvl="0"/>
              <a:endParaRPr lang="zh-CN" altLang="en-US" sz="700" dirty="0">
                <a:solidFill>
                  <a:srgbClr val="606060"/>
                </a:solidFill>
                <a:highlight>
                  <a:srgbClr val="FFFFFF"/>
                </a:highlight>
              </a:endParaRPr>
            </a:p>
            <a:p>
              <a:pPr marL="0" lvl="0" indent="0" algn="l" rtl="0">
                <a:spcBef>
                  <a:spcPts val="0"/>
                </a:spcBef>
                <a:spcAft>
                  <a:spcPts val="0"/>
                </a:spcAft>
                <a:buNone/>
              </a:pPr>
              <a:endParaRPr sz="700" dirty="0">
                <a:solidFill>
                  <a:srgbClr val="606060"/>
                </a:solidFill>
                <a:highlight>
                  <a:srgbClr val="FFFFFF"/>
                </a:highlight>
              </a:endParaRPr>
            </a:p>
          </p:txBody>
        </p:sp>
        <p:pic>
          <p:nvPicPr>
            <p:cNvPr id="234" name="Google Shape;234;p22"/>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5" name="Google Shape;235;p22"/>
          <p:cNvGrpSpPr/>
          <p:nvPr/>
        </p:nvGrpSpPr>
        <p:grpSpPr>
          <a:xfrm>
            <a:off x="8647290" y="3109384"/>
            <a:ext cx="666300" cy="886375"/>
            <a:chOff x="17141963" y="3108775"/>
            <a:chExt cx="666300" cy="886375"/>
          </a:xfrm>
        </p:grpSpPr>
        <p:sp>
          <p:nvSpPr>
            <p:cNvPr id="236" name="Google Shape;236;p22"/>
            <p:cNvSpPr txBox="1"/>
            <p:nvPr/>
          </p:nvSpPr>
          <p:spPr>
            <a:xfrm>
              <a:off x="17141963" y="36192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GitOps</a:t>
              </a:r>
              <a:endParaRPr sz="700" dirty="0">
                <a:solidFill>
                  <a:srgbClr val="606060"/>
                </a:solidFill>
                <a:highlight>
                  <a:srgbClr val="FFFFFF"/>
                </a:highlight>
              </a:endParaRPr>
            </a:p>
          </p:txBody>
        </p:sp>
        <p:pic>
          <p:nvPicPr>
            <p:cNvPr id="237" name="Google Shape;237;p22"/>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17326279" y="3108775"/>
              <a:ext cx="297667" cy="475000"/>
            </a:xfrm>
            <a:prstGeom prst="rect">
              <a:avLst/>
            </a:prstGeom>
            <a:noFill/>
            <a:ln>
              <a:noFill/>
            </a:ln>
          </p:spPr>
        </p:pic>
      </p:grpSp>
      <p:grpSp>
        <p:nvGrpSpPr>
          <p:cNvPr id="238" name="Google Shape;238;p22"/>
          <p:cNvGrpSpPr/>
          <p:nvPr/>
        </p:nvGrpSpPr>
        <p:grpSpPr>
          <a:xfrm>
            <a:off x="7143390" y="3164080"/>
            <a:ext cx="662006" cy="776982"/>
            <a:chOff x="8350040" y="3189975"/>
            <a:chExt cx="599100" cy="776982"/>
          </a:xfrm>
        </p:grpSpPr>
        <p:sp>
          <p:nvSpPr>
            <p:cNvPr id="239" name="Google Shape;239;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highlight>
                    <a:srgbClr val="FFFFFF"/>
                  </a:highlight>
                </a:rPr>
                <a:t>API</a:t>
              </a:r>
            </a:p>
            <a:p>
              <a:pPr lvl="0" algn="ctr"/>
              <a:r>
                <a:rPr lang="zh-CN" altLang="en-US" sz="700" dirty="0">
                  <a:solidFill>
                    <a:srgbClr val="606060"/>
                  </a:solidFill>
                  <a:highlight>
                    <a:srgbClr val="FFFFFF"/>
                  </a:highlight>
                </a:rPr>
                <a:t>网关</a:t>
              </a:r>
              <a:endParaRPr lang="en-US" altLang="zh-CN" sz="700" dirty="0">
                <a:solidFill>
                  <a:srgbClr val="606060"/>
                </a:solidFill>
                <a:highlight>
                  <a:srgbClr val="FFFFFF"/>
                </a:highlight>
              </a:endParaRPr>
            </a:p>
          </p:txBody>
        </p:sp>
        <p:pic>
          <p:nvPicPr>
            <p:cNvPr id="240" name="Google Shape;240;p22"/>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1" name="Google Shape;241;p22"/>
          <p:cNvGrpSpPr/>
          <p:nvPr/>
        </p:nvGrpSpPr>
        <p:grpSpPr>
          <a:xfrm>
            <a:off x="457980" y="4107772"/>
            <a:ext cx="666300" cy="831125"/>
            <a:chOff x="1076425" y="4163825"/>
            <a:chExt cx="666300" cy="831125"/>
          </a:xfrm>
        </p:grpSpPr>
        <p:sp>
          <p:nvSpPr>
            <p:cNvPr id="242" name="Google Shape;242;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自动升级</a:t>
              </a:r>
              <a:endParaRPr sz="700" dirty="0">
                <a:solidFill>
                  <a:srgbClr val="606060"/>
                </a:solidFill>
                <a:highlight>
                  <a:srgbClr val="FFFFFF"/>
                </a:highlight>
              </a:endParaRPr>
            </a:p>
          </p:txBody>
        </p:sp>
        <p:pic>
          <p:nvPicPr>
            <p:cNvPr id="243" name="Google Shape;243;p22"/>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4" name="Google Shape;244;p22"/>
          <p:cNvGrpSpPr/>
          <p:nvPr/>
        </p:nvGrpSpPr>
        <p:grpSpPr>
          <a:xfrm>
            <a:off x="6255349" y="3141667"/>
            <a:ext cx="595587" cy="762181"/>
            <a:chOff x="2831797" y="3151866"/>
            <a:chExt cx="595587" cy="762181"/>
          </a:xfrm>
        </p:grpSpPr>
        <p:pic>
          <p:nvPicPr>
            <p:cNvPr id="245" name="Google Shape;245;p2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46" name="Google Shape;246;p22"/>
            <p:cNvSpPr txBox="1"/>
            <p:nvPr/>
          </p:nvSpPr>
          <p:spPr>
            <a:xfrm>
              <a:off x="2878665" y="3621547"/>
              <a:ext cx="548719" cy="292500"/>
            </a:xfrm>
            <a:prstGeom prst="rect">
              <a:avLst/>
            </a:prstGeom>
            <a:noFill/>
            <a:ln>
              <a:noFill/>
            </a:ln>
          </p:spPr>
          <p:txBody>
            <a:bodyPr spcFirstLastPara="1" wrap="square" lIns="91425" tIns="91425" rIns="91425" bIns="91425" anchor="t" anchorCtr="0">
              <a:spAutoFit/>
            </a:bodyPr>
            <a:lstStyle/>
            <a:p>
              <a:pPr lvl="0"/>
              <a:r>
                <a:rPr lang="zh-CN" altLang="en-US" sz="700">
                  <a:solidFill>
                    <a:srgbClr val="606060"/>
                  </a:solidFill>
                  <a:highlight>
                    <a:schemeClr val="lt1"/>
                  </a:highlight>
                </a:rPr>
                <a:t>计划</a:t>
              </a:r>
              <a:endParaRPr lang="zh-CN" altLang="en-US" sz="700" dirty="0">
                <a:solidFill>
                  <a:schemeClr val="dk1"/>
                </a:solidFill>
              </a:endParaRPr>
            </a:p>
          </p:txBody>
        </p:sp>
      </p:grpSp>
      <p:grpSp>
        <p:nvGrpSpPr>
          <p:cNvPr id="247" name="Google Shape;247;p22"/>
          <p:cNvGrpSpPr/>
          <p:nvPr/>
        </p:nvGrpSpPr>
        <p:grpSpPr>
          <a:xfrm>
            <a:off x="1852201" y="3099642"/>
            <a:ext cx="704100" cy="808991"/>
            <a:chOff x="1898450" y="3055442"/>
            <a:chExt cx="704100" cy="808991"/>
          </a:xfrm>
        </p:grpSpPr>
        <p:pic>
          <p:nvPicPr>
            <p:cNvPr id="248" name="Google Shape;248;p22"/>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012231" y="3055442"/>
              <a:ext cx="476538" cy="515935"/>
            </a:xfrm>
            <a:prstGeom prst="rect">
              <a:avLst/>
            </a:prstGeom>
            <a:noFill/>
            <a:ln>
              <a:noFill/>
            </a:ln>
          </p:spPr>
        </p:pic>
        <p:sp>
          <p:nvSpPr>
            <p:cNvPr id="249" name="Google Shape;249;p22"/>
            <p:cNvSpPr txBox="1"/>
            <p:nvPr/>
          </p:nvSpPr>
          <p:spPr>
            <a:xfrm>
              <a:off x="1898450" y="3562933"/>
              <a:ext cx="704100" cy="301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&amp; </a:t>
              </a:r>
              <a:br>
                <a:rPr lang="en-US" altLang="zh-CN" sz="700" dirty="0">
                  <a:solidFill>
                    <a:srgbClr val="606060"/>
                  </a:solidFill>
                  <a:highlight>
                    <a:srgbClr val="FFFFFF"/>
                  </a:highlight>
                </a:rPr>
              </a:br>
              <a:r>
                <a:rPr lang="zh-CN" altLang="en-US" sz="700" dirty="0">
                  <a:solidFill>
                    <a:srgbClr val="606060"/>
                  </a:solidFill>
                  <a:highlight>
                    <a:srgbClr val="FFFFFF"/>
                  </a:highlight>
                </a:rPr>
                <a:t>安全</a:t>
              </a:r>
            </a:p>
            <a:p>
              <a:pPr marL="0" lvl="0" indent="0" algn="l" rtl="0">
                <a:spcBef>
                  <a:spcPts val="0"/>
                </a:spcBef>
                <a:spcAft>
                  <a:spcPts val="0"/>
                </a:spcAft>
                <a:buNone/>
              </a:pPr>
              <a:endParaRPr sz="700" dirty="0">
                <a:solidFill>
                  <a:srgbClr val="606060"/>
                </a:solidFill>
                <a:highlight>
                  <a:srgbClr val="FFFFFF"/>
                </a:highlight>
              </a:endParaRPr>
            </a:p>
          </p:txBody>
        </p:sp>
      </p:grpSp>
      <p:grpSp>
        <p:nvGrpSpPr>
          <p:cNvPr id="250" name="Google Shape;250;p22"/>
          <p:cNvGrpSpPr/>
          <p:nvPr/>
        </p:nvGrpSpPr>
        <p:grpSpPr>
          <a:xfrm>
            <a:off x="5671939" y="3202599"/>
            <a:ext cx="617026" cy="699943"/>
            <a:chOff x="6777570" y="4136950"/>
            <a:chExt cx="617026" cy="699943"/>
          </a:xfrm>
        </p:grpSpPr>
        <p:sp>
          <p:nvSpPr>
            <p:cNvPr id="251" name="Google Shape;251;p22"/>
            <p:cNvSpPr txBox="1"/>
            <p:nvPr/>
          </p:nvSpPr>
          <p:spPr>
            <a:xfrm>
              <a:off x="6777570" y="4471193"/>
              <a:ext cx="614163"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a:solidFill>
                    <a:srgbClr val="606060"/>
                  </a:solidFill>
                </a:rPr>
                <a:t>混沌工程平台</a:t>
              </a:r>
              <a:endParaRPr sz="700" dirty="0"/>
            </a:p>
          </p:txBody>
        </p:sp>
        <p:pic>
          <p:nvPicPr>
            <p:cNvPr id="252" name="Google Shape;252;p22"/>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6864643" y="4136950"/>
              <a:ext cx="529953" cy="392400"/>
            </a:xfrm>
            <a:prstGeom prst="rect">
              <a:avLst/>
            </a:prstGeom>
            <a:noFill/>
            <a:ln>
              <a:noFill/>
            </a:ln>
          </p:spPr>
        </p:pic>
      </p:grpSp>
      <p:grpSp>
        <p:nvGrpSpPr>
          <p:cNvPr id="253" name="Google Shape;253;p22"/>
          <p:cNvGrpSpPr/>
          <p:nvPr/>
        </p:nvGrpSpPr>
        <p:grpSpPr>
          <a:xfrm>
            <a:off x="3253463" y="4121309"/>
            <a:ext cx="666300" cy="804050"/>
            <a:chOff x="7481675" y="4059775"/>
            <a:chExt cx="666300" cy="804050"/>
          </a:xfrm>
        </p:grpSpPr>
        <p:sp>
          <p:nvSpPr>
            <p:cNvPr id="254" name="Google Shape;254;p22"/>
            <p:cNvSpPr txBox="1"/>
            <p:nvPr/>
          </p:nvSpPr>
          <p:spPr>
            <a:xfrm>
              <a:off x="7481675" y="4498125"/>
              <a:ext cx="666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混沌工程</a:t>
              </a:r>
              <a:endParaRPr sz="700" dirty="0"/>
            </a:p>
          </p:txBody>
        </p:sp>
        <p:pic>
          <p:nvPicPr>
            <p:cNvPr id="255" name="Google Shape;255;p22"/>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7587780" y="4059775"/>
              <a:ext cx="454090" cy="512100"/>
            </a:xfrm>
            <a:prstGeom prst="rect">
              <a:avLst/>
            </a:prstGeom>
            <a:noFill/>
            <a:ln>
              <a:noFill/>
            </a:ln>
          </p:spPr>
        </p:pic>
      </p:grpSp>
      <p:pic>
        <p:nvPicPr>
          <p:cNvPr id="256" name="Google Shape;256;p22"/>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6069346" y="4193538"/>
            <a:ext cx="682463" cy="310743"/>
          </a:xfrm>
          <a:prstGeom prst="rect">
            <a:avLst/>
          </a:prstGeom>
          <a:noFill/>
          <a:ln>
            <a:noFill/>
          </a:ln>
        </p:spPr>
      </p:pic>
      <p:sp>
        <p:nvSpPr>
          <p:cNvPr id="257" name="Google Shape;257;p22"/>
          <p:cNvSpPr txBox="1"/>
          <p:nvPr/>
        </p:nvSpPr>
        <p:spPr>
          <a:xfrm>
            <a:off x="6159027" y="4560631"/>
            <a:ext cx="5031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度量</a:t>
            </a:r>
            <a:endParaRPr sz="700" dirty="0">
              <a:solidFill>
                <a:schemeClr val="dk1"/>
              </a:solidFill>
            </a:endParaRPr>
          </a:p>
        </p:txBody>
      </p:sp>
      <p:grpSp>
        <p:nvGrpSpPr>
          <p:cNvPr id="258" name="Google Shape;258;p22"/>
          <p:cNvGrpSpPr/>
          <p:nvPr/>
        </p:nvGrpSpPr>
        <p:grpSpPr>
          <a:xfrm>
            <a:off x="2175830" y="4105974"/>
            <a:ext cx="666300" cy="834721"/>
            <a:chOff x="2649524" y="4203589"/>
            <a:chExt cx="666300" cy="834721"/>
          </a:xfrm>
        </p:grpSpPr>
        <p:pic>
          <p:nvPicPr>
            <p:cNvPr id="259" name="Google Shape;259;p22"/>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2703286" y="4203589"/>
              <a:ext cx="558775" cy="451575"/>
            </a:xfrm>
            <a:prstGeom prst="rect">
              <a:avLst/>
            </a:prstGeom>
            <a:noFill/>
            <a:ln>
              <a:noFill/>
            </a:ln>
          </p:spPr>
        </p:pic>
        <p:sp>
          <p:nvSpPr>
            <p:cNvPr id="260" name="Google Shape;260;p22"/>
            <p:cNvSpPr txBox="1"/>
            <p:nvPr/>
          </p:nvSpPr>
          <p:spPr>
            <a:xfrm>
              <a:off x="2649524" y="466241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solidFill>
                  <a:srgbClr val="606060"/>
                </a:solidFill>
                <a:highlight>
                  <a:srgbClr val="FFFFFF"/>
                </a:highlight>
              </a:endParaRPr>
            </a:p>
          </p:txBody>
        </p:sp>
      </p:grpSp>
      <p:grpSp>
        <p:nvGrpSpPr>
          <p:cNvPr id="261" name="Google Shape;261;p22"/>
          <p:cNvGrpSpPr/>
          <p:nvPr/>
        </p:nvGrpSpPr>
        <p:grpSpPr>
          <a:xfrm>
            <a:off x="1030397" y="4180470"/>
            <a:ext cx="666900" cy="685729"/>
            <a:chOff x="1240862" y="2780216"/>
            <a:chExt cx="666900" cy="685729"/>
          </a:xfrm>
        </p:grpSpPr>
        <p:sp>
          <p:nvSpPr>
            <p:cNvPr id="262" name="Google Shape;262;p22"/>
            <p:cNvSpPr txBox="1"/>
            <p:nvPr/>
          </p:nvSpPr>
          <p:spPr>
            <a:xfrm>
              <a:off x="1240862" y="3100245"/>
              <a:ext cx="666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网络控制层</a:t>
              </a:r>
              <a:endParaRPr sz="700" dirty="0">
                <a:solidFill>
                  <a:srgbClr val="606060"/>
                </a:solidFill>
              </a:endParaRPr>
            </a:p>
          </p:txBody>
        </p:sp>
        <p:pic>
          <p:nvPicPr>
            <p:cNvPr id="263" name="Google Shape;263;p22"/>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1324213" y="2780216"/>
              <a:ext cx="500198" cy="391032"/>
            </a:xfrm>
            <a:prstGeom prst="rect">
              <a:avLst/>
            </a:prstGeom>
            <a:noFill/>
            <a:ln>
              <a:noFill/>
            </a:ln>
          </p:spPr>
        </p:pic>
      </p:grpSp>
      <p:grpSp>
        <p:nvGrpSpPr>
          <p:cNvPr id="264" name="Google Shape;264;p22"/>
          <p:cNvGrpSpPr/>
          <p:nvPr/>
        </p:nvGrpSpPr>
        <p:grpSpPr>
          <a:xfrm>
            <a:off x="4451396" y="4134058"/>
            <a:ext cx="719400" cy="778553"/>
            <a:chOff x="1355700" y="2484222"/>
            <a:chExt cx="719400" cy="778553"/>
          </a:xfrm>
        </p:grpSpPr>
        <p:sp>
          <p:nvSpPr>
            <p:cNvPr id="265" name="Google Shape;265;p22"/>
            <p:cNvSpPr txBox="1"/>
            <p:nvPr/>
          </p:nvSpPr>
          <p:spPr>
            <a:xfrm>
              <a:off x="1355700" y="2897075"/>
              <a:ext cx="7194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虚拟化</a:t>
              </a:r>
              <a:endParaRPr sz="700" dirty="0">
                <a:solidFill>
                  <a:srgbClr val="606060"/>
                </a:solidFill>
              </a:endParaRPr>
            </a:p>
          </p:txBody>
        </p:sp>
        <p:pic>
          <p:nvPicPr>
            <p:cNvPr id="266" name="Google Shape;266;p22"/>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1492372" y="2484222"/>
              <a:ext cx="446056" cy="443099"/>
            </a:xfrm>
            <a:prstGeom prst="rect">
              <a:avLst/>
            </a:prstGeom>
            <a:noFill/>
            <a:ln>
              <a:noFill/>
            </a:ln>
          </p:spPr>
        </p:pic>
      </p:grpSp>
      <p:grpSp>
        <p:nvGrpSpPr>
          <p:cNvPr id="267" name="Google Shape;267;p22"/>
          <p:cNvGrpSpPr/>
          <p:nvPr/>
        </p:nvGrpSpPr>
        <p:grpSpPr>
          <a:xfrm>
            <a:off x="3825880" y="4185475"/>
            <a:ext cx="719400" cy="675719"/>
            <a:chOff x="4781045" y="4079060"/>
            <a:chExt cx="719400" cy="675719"/>
          </a:xfrm>
        </p:grpSpPr>
        <p:sp>
          <p:nvSpPr>
            <p:cNvPr id="268" name="Google Shape;268;p22"/>
            <p:cNvSpPr txBox="1"/>
            <p:nvPr/>
          </p:nvSpPr>
          <p:spPr>
            <a:xfrm>
              <a:off x="4781045" y="4389079"/>
              <a:ext cx="7194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269" name="Google Shape;269;p22"/>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4788694" y="4079060"/>
              <a:ext cx="704101" cy="360327"/>
            </a:xfrm>
            <a:prstGeom prst="rect">
              <a:avLst/>
            </a:prstGeom>
            <a:noFill/>
            <a:ln>
              <a:noFill/>
            </a:ln>
          </p:spPr>
        </p:pic>
      </p:grpSp>
      <p:grpSp>
        <p:nvGrpSpPr>
          <p:cNvPr id="270" name="Google Shape;270;p22"/>
          <p:cNvGrpSpPr/>
          <p:nvPr/>
        </p:nvGrpSpPr>
        <p:grpSpPr>
          <a:xfrm>
            <a:off x="-7037" y="4195502"/>
            <a:ext cx="558900" cy="655665"/>
            <a:chOff x="1005155" y="2486344"/>
            <a:chExt cx="558900" cy="655665"/>
          </a:xfrm>
        </p:grpSpPr>
        <p:sp>
          <p:nvSpPr>
            <p:cNvPr id="271" name="Google Shape;271;p22"/>
            <p:cNvSpPr txBox="1"/>
            <p:nvPr/>
          </p:nvSpPr>
          <p:spPr>
            <a:xfrm>
              <a:off x="1005155" y="2913409"/>
              <a:ext cx="5589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700" dirty="0">
                  <a:solidFill>
                    <a:srgbClr val="606060"/>
                  </a:solidFill>
                  <a:highlight>
                    <a:srgbClr val="FFFFFF"/>
                  </a:highlight>
                </a:rPr>
                <a:t>供应链</a:t>
              </a:r>
              <a:endParaRPr sz="700" dirty="0">
                <a:solidFill>
                  <a:srgbClr val="606060"/>
                </a:solidFill>
                <a:highlight>
                  <a:srgbClr val="FFFFFF"/>
                </a:highlight>
              </a:endParaRPr>
            </a:p>
          </p:txBody>
        </p:sp>
        <p:pic>
          <p:nvPicPr>
            <p:cNvPr id="272" name="Google Shape;272;p22"/>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1054767" y="2486344"/>
              <a:ext cx="459677" cy="495483"/>
            </a:xfrm>
            <a:prstGeom prst="rect">
              <a:avLst/>
            </a:prstGeom>
            <a:noFill/>
            <a:ln>
              <a:noFill/>
            </a:ln>
          </p:spPr>
        </p:pic>
      </p:grpSp>
      <p:grpSp>
        <p:nvGrpSpPr>
          <p:cNvPr id="273" name="Google Shape;273;p22"/>
          <p:cNvGrpSpPr/>
          <p:nvPr/>
        </p:nvGrpSpPr>
        <p:grpSpPr>
          <a:xfrm>
            <a:off x="569510" y="3250321"/>
            <a:ext cx="794400" cy="604500"/>
            <a:chOff x="-111201" y="4261400"/>
            <a:chExt cx="794400" cy="604500"/>
          </a:xfrm>
        </p:grpSpPr>
        <p:sp>
          <p:nvSpPr>
            <p:cNvPr id="274" name="Google Shape;274;p22"/>
            <p:cNvSpPr txBox="1"/>
            <p:nvPr/>
          </p:nvSpPr>
          <p:spPr>
            <a:xfrm>
              <a:off x="-111201" y="4490000"/>
              <a:ext cx="794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服务管理</a:t>
              </a:r>
              <a:endParaRPr sz="700" dirty="0">
                <a:solidFill>
                  <a:srgbClr val="606060"/>
                </a:solidFill>
                <a:highlight>
                  <a:srgbClr val="FFFFFF"/>
                </a:highlight>
              </a:endParaRPr>
            </a:p>
          </p:txBody>
        </p:sp>
        <p:pic>
          <p:nvPicPr>
            <p:cNvPr id="275" name="Google Shape;275;p22"/>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34275" y="4261400"/>
              <a:ext cx="640548" cy="228600"/>
            </a:xfrm>
            <a:prstGeom prst="rect">
              <a:avLst/>
            </a:prstGeom>
            <a:noFill/>
            <a:ln>
              <a:noFill/>
            </a:ln>
          </p:spPr>
        </p:pic>
      </p:grpSp>
      <p:grpSp>
        <p:nvGrpSpPr>
          <p:cNvPr id="276" name="Google Shape;276;p22"/>
          <p:cNvGrpSpPr/>
          <p:nvPr/>
        </p:nvGrpSpPr>
        <p:grpSpPr>
          <a:xfrm>
            <a:off x="8489624" y="4187006"/>
            <a:ext cx="794400" cy="672657"/>
            <a:chOff x="676849" y="2965118"/>
            <a:chExt cx="794400" cy="672657"/>
          </a:xfrm>
        </p:grpSpPr>
        <p:sp>
          <p:nvSpPr>
            <p:cNvPr id="277" name="Google Shape;277;p22"/>
            <p:cNvSpPr txBox="1"/>
            <p:nvPr/>
          </p:nvSpPr>
          <p:spPr>
            <a:xfrm>
              <a:off x="676849" y="3261875"/>
              <a:ext cx="794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成批系统</a:t>
              </a:r>
              <a:endParaRPr sz="700" dirty="0">
                <a:solidFill>
                  <a:srgbClr val="606060"/>
                </a:solidFill>
                <a:highlight>
                  <a:srgbClr val="FFFFFF"/>
                </a:highlight>
              </a:endParaRPr>
            </a:p>
          </p:txBody>
        </p:sp>
        <p:pic>
          <p:nvPicPr>
            <p:cNvPr id="278" name="Google Shape;278;p22"/>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746249" y="2965118"/>
              <a:ext cx="503201" cy="343231"/>
            </a:xfrm>
            <a:prstGeom prst="rect">
              <a:avLst/>
            </a:prstGeom>
            <a:noFill/>
            <a:ln>
              <a:noFill/>
            </a:ln>
          </p:spPr>
        </p:pic>
      </p:grpSp>
      <p:grpSp>
        <p:nvGrpSpPr>
          <p:cNvPr id="279" name="Google Shape;279;p22"/>
          <p:cNvGrpSpPr/>
          <p:nvPr/>
        </p:nvGrpSpPr>
        <p:grpSpPr>
          <a:xfrm>
            <a:off x="3301090" y="3176888"/>
            <a:ext cx="666300" cy="751367"/>
            <a:chOff x="1575552" y="2584128"/>
            <a:chExt cx="666300" cy="751367"/>
          </a:xfrm>
        </p:grpSpPr>
        <p:pic>
          <p:nvPicPr>
            <p:cNvPr id="280" name="Google Shape;280;p22"/>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1717570" y="2584128"/>
              <a:ext cx="382264" cy="410300"/>
            </a:xfrm>
            <a:prstGeom prst="rect">
              <a:avLst/>
            </a:prstGeom>
            <a:noFill/>
            <a:ln>
              <a:noFill/>
            </a:ln>
          </p:spPr>
        </p:pic>
        <p:sp>
          <p:nvSpPr>
            <p:cNvPr id="281" name="Google Shape;281;p22"/>
            <p:cNvSpPr txBox="1"/>
            <p:nvPr/>
          </p:nvSpPr>
          <p:spPr>
            <a:xfrm>
              <a:off x="1575552" y="29595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solidFill>
                  <a:srgbClr val="606060"/>
                </a:solidFill>
                <a:highlight>
                  <a:srgbClr val="FFFFFF"/>
                </a:highlight>
              </a:endParaRPr>
            </a:p>
          </p:txBody>
        </p:sp>
      </p:grpSp>
      <p:grpSp>
        <p:nvGrpSpPr>
          <p:cNvPr id="282" name="Google Shape;282;p22"/>
          <p:cNvGrpSpPr/>
          <p:nvPr/>
        </p:nvGrpSpPr>
        <p:grpSpPr>
          <a:xfrm>
            <a:off x="1603413" y="4108749"/>
            <a:ext cx="666300" cy="829170"/>
            <a:chOff x="1874805" y="4136852"/>
            <a:chExt cx="666300" cy="829170"/>
          </a:xfrm>
        </p:grpSpPr>
        <p:sp>
          <p:nvSpPr>
            <p:cNvPr id="283" name="Google Shape;283;p22"/>
            <p:cNvSpPr txBox="1"/>
            <p:nvPr/>
          </p:nvSpPr>
          <p:spPr>
            <a:xfrm>
              <a:off x="1874805" y="4590122"/>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600" dirty="0">
                  <a:solidFill>
                    <a:srgbClr val="606060"/>
                  </a:solidFill>
                  <a:highlight>
                    <a:srgbClr val="FFFFFF"/>
                  </a:highlight>
                </a:rPr>
                <a:t>策略管理</a:t>
              </a:r>
              <a:endParaRPr sz="600" dirty="0">
                <a:solidFill>
                  <a:srgbClr val="606060"/>
                </a:solidFill>
                <a:highlight>
                  <a:srgbClr val="FFFFFF"/>
                </a:highlight>
              </a:endParaRPr>
            </a:p>
          </p:txBody>
        </p:sp>
        <p:pic>
          <p:nvPicPr>
            <p:cNvPr id="284" name="Google Shape;284;p22"/>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1910568" y="4136852"/>
              <a:ext cx="594775" cy="465249"/>
            </a:xfrm>
            <a:prstGeom prst="rect">
              <a:avLst/>
            </a:prstGeom>
            <a:noFill/>
            <a:ln>
              <a:noFill/>
            </a:ln>
          </p:spPr>
        </p:pic>
      </p:grpSp>
      <p:grpSp>
        <p:nvGrpSpPr>
          <p:cNvPr id="285" name="Google Shape;285;p22"/>
          <p:cNvGrpSpPr/>
          <p:nvPr/>
        </p:nvGrpSpPr>
        <p:grpSpPr>
          <a:xfrm>
            <a:off x="2339164" y="3136823"/>
            <a:ext cx="640615" cy="831497"/>
            <a:chOff x="161017" y="2608603"/>
            <a:chExt cx="640615" cy="831497"/>
          </a:xfrm>
        </p:grpSpPr>
        <p:sp>
          <p:nvSpPr>
            <p:cNvPr id="286" name="Google Shape;286;p22"/>
            <p:cNvSpPr txBox="1"/>
            <p:nvPr/>
          </p:nvSpPr>
          <p:spPr>
            <a:xfrm>
              <a:off x="161017" y="3028500"/>
              <a:ext cx="638521"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a:t>
              </a:r>
              <a:r>
                <a:rPr lang="zh-CN" altLang="en-US" sz="700" dirty="0">
                  <a:solidFill>
                    <a:srgbClr val="606060"/>
                  </a:solidFill>
                  <a:highlight>
                    <a:srgbClr val="FFFFFF"/>
                  </a:highlight>
                </a:rPr>
                <a:t>部署</a:t>
              </a:r>
              <a:endParaRPr sz="700" dirty="0">
                <a:solidFill>
                  <a:srgbClr val="606060"/>
                </a:solidFill>
                <a:highlight>
                  <a:srgbClr val="FFFFFF"/>
                </a:highlight>
              </a:endParaRPr>
            </a:p>
          </p:txBody>
        </p:sp>
        <p:pic>
          <p:nvPicPr>
            <p:cNvPr id="287" name="Google Shape;287;p22"/>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298432" y="2608603"/>
              <a:ext cx="503200" cy="436968"/>
            </a:xfrm>
            <a:prstGeom prst="rect">
              <a:avLst/>
            </a:prstGeom>
            <a:noFill/>
            <a:ln>
              <a:noFill/>
            </a:ln>
          </p:spPr>
        </p:pic>
      </p:grpSp>
      <p:grpSp>
        <p:nvGrpSpPr>
          <p:cNvPr id="288" name="Google Shape;288;p22"/>
          <p:cNvGrpSpPr/>
          <p:nvPr/>
        </p:nvGrpSpPr>
        <p:grpSpPr>
          <a:xfrm>
            <a:off x="2899927" y="3237659"/>
            <a:ext cx="618300" cy="629825"/>
            <a:chOff x="3140400" y="3229475"/>
            <a:chExt cx="618300" cy="629825"/>
          </a:xfrm>
        </p:grpSpPr>
        <p:sp>
          <p:nvSpPr>
            <p:cNvPr id="289" name="Google Shape;289;p22"/>
            <p:cNvSpPr txBox="1"/>
            <p:nvPr/>
          </p:nvSpPr>
          <p:spPr>
            <a:xfrm>
              <a:off x="3140400" y="3630700"/>
              <a:ext cx="618300" cy="228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290" name="Google Shape;290;p22"/>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3209673" y="3229475"/>
              <a:ext cx="479754" cy="324199"/>
            </a:xfrm>
            <a:prstGeom prst="rect">
              <a:avLst/>
            </a:prstGeom>
            <a:noFill/>
            <a:ln>
              <a:noFill/>
            </a:ln>
          </p:spPr>
        </p:pic>
      </p:grpSp>
    </p:spTree>
    <p:extLst>
      <p:ext uri="{BB962C8B-B14F-4D97-AF65-F5344CB8AC3E}">
        <p14:creationId xmlns:p14="http://schemas.microsoft.com/office/powerpoint/2010/main" val="480313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5"/>
          <p:cNvPicPr preferRelativeResize="0"/>
          <p:nvPr/>
        </p:nvPicPr>
        <p:blipFill rotWithShape="1">
          <a:blip r:embed="rId3" cstate="screen">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26" name="Google Shape;226;p1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27" name="Google Shape;227;p15"/>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r>
              <a:rPr lang="zh-CN" altLang="en-US" sz="1300" b="1" dirty="0">
                <a:latin typeface="Century Gothic"/>
                <a:ea typeface="Century Gothic"/>
                <a:cs typeface="Century Gothic"/>
                <a:sym typeface="Century Gothic"/>
              </a:rPr>
              <a:t>砂箱项目</a:t>
            </a:r>
          </a:p>
        </p:txBody>
      </p:sp>
      <p:sp>
        <p:nvSpPr>
          <p:cNvPr id="228" name="Google Shape;228;p15"/>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8"/>
          <p:cNvSpPr txBox="1">
            <a:spLocks noGrp="1"/>
          </p:cNvSpPr>
          <p:nvPr>
            <p:ph type="title"/>
          </p:nvPr>
        </p:nvSpPr>
        <p:spPr>
          <a:xfrm>
            <a:off x="28350"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283" name="Google Shape;283;p18"/>
          <p:cNvSpPr txBox="1"/>
          <p:nvPr/>
        </p:nvSpPr>
        <p:spPr>
          <a:xfrm>
            <a:off x="6806700" y="48486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sp>
        <p:nvSpPr>
          <p:cNvPr id="284" name="Google Shape;284;p18"/>
          <p:cNvSpPr txBox="1"/>
          <p:nvPr/>
        </p:nvSpPr>
        <p:spPr>
          <a:xfrm>
            <a:off x="2793075" y="4772450"/>
            <a:ext cx="37884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100" u="sng">
                <a:solidFill>
                  <a:schemeClr val="hlink"/>
                </a:solidFill>
                <a:latin typeface="Century Gothic"/>
                <a:ea typeface="Century Gothic"/>
                <a:cs typeface="Century Gothic"/>
                <a:sym typeface="Century Gothic"/>
                <a:hlinkClick r:id="rId3"/>
              </a:rPr>
              <a:t>See all end user members in the member landscape! </a:t>
            </a:r>
            <a:endParaRPr sz="1100">
              <a:latin typeface="Century Gothic"/>
              <a:ea typeface="Century Gothic"/>
              <a:cs typeface="Century Gothic"/>
              <a:sym typeface="Century Gothic"/>
            </a:endParaRPr>
          </a:p>
        </p:txBody>
      </p:sp>
      <p:pic>
        <p:nvPicPr>
          <p:cNvPr id="285" name="Google Shape;285;p18"/>
          <p:cNvPicPr preferRelativeResize="0"/>
          <p:nvPr/>
        </p:nvPicPr>
        <p:blipFill>
          <a:blip r:embed="rId4">
            <a:alphaModFix/>
          </a:blip>
          <a:stretch>
            <a:fillRect/>
          </a:stretch>
        </p:blipFill>
        <p:spPr>
          <a:xfrm>
            <a:off x="100351" y="764503"/>
            <a:ext cx="8943299" cy="4069150"/>
          </a:xfrm>
          <a:prstGeom prst="rect">
            <a:avLst/>
          </a:prstGeom>
          <a:noFill/>
          <a:ln>
            <a:noFill/>
          </a:ln>
        </p:spPr>
      </p:pic>
    </p:spTree>
    <p:extLst>
      <p:ext uri="{BB962C8B-B14F-4D97-AF65-F5344CB8AC3E}">
        <p14:creationId xmlns:p14="http://schemas.microsoft.com/office/powerpoint/2010/main" val="2068238195"/>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6561</TotalTime>
  <Words>4081</Words>
  <Application>Microsoft Macintosh PowerPoint</Application>
  <PresentationFormat>On-screen Show (16:9)</PresentationFormat>
  <Paragraphs>486</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members </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240+家认证Kubernetes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84</cp:revision>
  <dcterms:modified xsi:type="dcterms:W3CDTF">2023-02-28T01:32:20Z</dcterms:modified>
</cp:coreProperties>
</file>